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  <p:sldMasterId id="2147483667" r:id="rId5"/>
  </p:sldMasterIdLst>
  <p:notesMasterIdLst>
    <p:notesMasterId r:id="rId15"/>
  </p:notesMasterIdLst>
  <p:sldIdLst>
    <p:sldId id="264" r:id="rId6"/>
    <p:sldId id="257" r:id="rId7"/>
    <p:sldId id="265" r:id="rId8"/>
    <p:sldId id="266" r:id="rId9"/>
    <p:sldId id="267" r:id="rId10"/>
    <p:sldId id="268" r:id="rId11"/>
    <p:sldId id="269" r:id="rId12"/>
    <p:sldId id="270" r:id="rId13"/>
    <p:sldId id="261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36E"/>
    <a:srgbClr val="016469"/>
    <a:srgbClr val="B0D9F2"/>
    <a:srgbClr val="B0F2D6"/>
    <a:srgbClr val="CCCC00"/>
    <a:srgbClr val="00444C"/>
    <a:srgbClr val="FFFFFF"/>
    <a:srgbClr val="BED405"/>
    <a:srgbClr val="99CC00"/>
    <a:srgbClr val="C2D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28598D-C21E-F58A-84AA-16EEEFE96A7F}" v="94" dt="2025-06-23T07:02:56.9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4737"/>
  </p:normalViewPr>
  <p:slideViewPr>
    <p:cSldViewPr snapToGrid="0" snapToObjects="1">
      <p:cViewPr varScale="1">
        <p:scale>
          <a:sx n="155" d="100"/>
          <a:sy n="155" d="100"/>
        </p:scale>
        <p:origin x="312" y="15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un Bolkensteyn" userId="S::arun.bolkensteyn@unibas.ch::071b37e0-161e-4d25-9129-2dca2074125d" providerId="AD" clId="Web-{D828598D-C21E-F58A-84AA-16EEEFE96A7F}"/>
    <pc:docChg chg="addSld delSld modSld">
      <pc:chgData name="Arun Bolkensteyn" userId="S::arun.bolkensteyn@unibas.ch::071b37e0-161e-4d25-9129-2dca2074125d" providerId="AD" clId="Web-{D828598D-C21E-F58A-84AA-16EEEFE96A7F}" dt="2025-06-23T07:02:56.974" v="94" actId="20577"/>
      <pc:docMkLst>
        <pc:docMk/>
      </pc:docMkLst>
      <pc:sldChg chg="modSp">
        <pc:chgData name="Arun Bolkensteyn" userId="S::arun.bolkensteyn@unibas.ch::071b37e0-161e-4d25-9129-2dca2074125d" providerId="AD" clId="Web-{D828598D-C21E-F58A-84AA-16EEEFE96A7F}" dt="2025-06-22T23:16:26.289" v="47" actId="20577"/>
        <pc:sldMkLst>
          <pc:docMk/>
          <pc:sldMk cId="3148482051" sldId="257"/>
        </pc:sldMkLst>
        <pc:spChg chg="mod">
          <ac:chgData name="Arun Bolkensteyn" userId="S::arun.bolkensteyn@unibas.ch::071b37e0-161e-4d25-9129-2dca2074125d" providerId="AD" clId="Web-{D828598D-C21E-F58A-84AA-16EEEFE96A7F}" dt="2025-06-22T23:16:26.289" v="47" actId="20577"/>
          <ac:spMkLst>
            <pc:docMk/>
            <pc:sldMk cId="3148482051" sldId="257"/>
            <ac:spMk id="3" creationId="{00000000-0000-0000-0000-000000000000}"/>
          </ac:spMkLst>
        </pc:spChg>
      </pc:sldChg>
      <pc:sldChg chg="addSp delSp modSp">
        <pc:chgData name="Arun Bolkensteyn" userId="S::arun.bolkensteyn@unibas.ch::071b37e0-161e-4d25-9129-2dca2074125d" providerId="AD" clId="Web-{D828598D-C21E-F58A-84AA-16EEEFE96A7F}" dt="2025-06-22T23:16:00.912" v="45" actId="20577"/>
        <pc:sldMkLst>
          <pc:docMk/>
          <pc:sldMk cId="747298562" sldId="264"/>
        </pc:sldMkLst>
        <pc:spChg chg="mod">
          <ac:chgData name="Arun Bolkensteyn" userId="S::arun.bolkensteyn@unibas.ch::071b37e0-161e-4d25-9129-2dca2074125d" providerId="AD" clId="Web-{D828598D-C21E-F58A-84AA-16EEEFE96A7F}" dt="2025-06-22T23:16:00.912" v="45" actId="20577"/>
          <ac:spMkLst>
            <pc:docMk/>
            <pc:sldMk cId="747298562" sldId="264"/>
            <ac:spMk id="7" creationId="{32E8CA59-25A8-2EBB-3CD7-CD1844D63263}"/>
          </ac:spMkLst>
        </pc:spChg>
        <pc:picChg chg="add del mod">
          <ac:chgData name="Arun Bolkensteyn" userId="S::arun.bolkensteyn@unibas.ch::071b37e0-161e-4d25-9129-2dca2074125d" providerId="AD" clId="Web-{D828598D-C21E-F58A-84AA-16EEEFE96A7F}" dt="2025-06-22T23:11:21.550" v="3"/>
          <ac:picMkLst>
            <pc:docMk/>
            <pc:sldMk cId="747298562" sldId="264"/>
            <ac:picMk id="2" creationId="{5693AAF9-3420-C13B-C2F0-020328EA679F}"/>
          </ac:picMkLst>
        </pc:picChg>
        <pc:picChg chg="add del mod">
          <ac:chgData name="Arun Bolkensteyn" userId="S::arun.bolkensteyn@unibas.ch::071b37e0-161e-4d25-9129-2dca2074125d" providerId="AD" clId="Web-{D828598D-C21E-F58A-84AA-16EEEFE96A7F}" dt="2025-06-22T23:11:41.442" v="5"/>
          <ac:picMkLst>
            <pc:docMk/>
            <pc:sldMk cId="747298562" sldId="264"/>
            <ac:picMk id="3" creationId="{01A24E00-0838-76EE-A471-DB34C06C37BC}"/>
          </ac:picMkLst>
        </pc:picChg>
      </pc:sldChg>
      <pc:sldChg chg="modSp">
        <pc:chgData name="Arun Bolkensteyn" userId="S::arun.bolkensteyn@unibas.ch::071b37e0-161e-4d25-9129-2dca2074125d" providerId="AD" clId="Web-{D828598D-C21E-F58A-84AA-16EEEFE96A7F}" dt="2025-06-22T23:17:55.845" v="64" actId="20577"/>
        <pc:sldMkLst>
          <pc:docMk/>
          <pc:sldMk cId="1988731626" sldId="265"/>
        </pc:sldMkLst>
        <pc:spChg chg="mod">
          <ac:chgData name="Arun Bolkensteyn" userId="S::arun.bolkensteyn@unibas.ch::071b37e0-161e-4d25-9129-2dca2074125d" providerId="AD" clId="Web-{D828598D-C21E-F58A-84AA-16EEEFE96A7F}" dt="2025-06-22T23:17:55.845" v="64" actId="20577"/>
          <ac:spMkLst>
            <pc:docMk/>
            <pc:sldMk cId="1988731626" sldId="265"/>
            <ac:spMk id="3" creationId="{469E392F-2C30-BB88-BB9E-DB901C18CB29}"/>
          </ac:spMkLst>
        </pc:spChg>
      </pc:sldChg>
      <pc:sldChg chg="modSp">
        <pc:chgData name="Arun Bolkensteyn" userId="S::arun.bolkensteyn@unibas.ch::071b37e0-161e-4d25-9129-2dca2074125d" providerId="AD" clId="Web-{D828598D-C21E-F58A-84AA-16EEEFE96A7F}" dt="2025-06-22T23:18:47.910" v="73" actId="20577"/>
        <pc:sldMkLst>
          <pc:docMk/>
          <pc:sldMk cId="3401730678" sldId="266"/>
        </pc:sldMkLst>
        <pc:spChg chg="mod">
          <ac:chgData name="Arun Bolkensteyn" userId="S::arun.bolkensteyn@unibas.ch::071b37e0-161e-4d25-9129-2dca2074125d" providerId="AD" clId="Web-{D828598D-C21E-F58A-84AA-16EEEFE96A7F}" dt="2025-06-22T23:18:43.394" v="71" actId="20577"/>
          <ac:spMkLst>
            <pc:docMk/>
            <pc:sldMk cId="3401730678" sldId="266"/>
            <ac:spMk id="2" creationId="{56031368-08F9-8372-AEA8-16F193BA4796}"/>
          </ac:spMkLst>
        </pc:spChg>
        <pc:spChg chg="mod">
          <ac:chgData name="Arun Bolkensteyn" userId="S::arun.bolkensteyn@unibas.ch::071b37e0-161e-4d25-9129-2dca2074125d" providerId="AD" clId="Web-{D828598D-C21E-F58A-84AA-16EEEFE96A7F}" dt="2025-06-22T23:18:47.910" v="73" actId="20577"/>
          <ac:spMkLst>
            <pc:docMk/>
            <pc:sldMk cId="3401730678" sldId="266"/>
            <ac:spMk id="3" creationId="{1BDC8B14-387F-DE11-DB29-387CE0D48121}"/>
          </ac:spMkLst>
        </pc:spChg>
      </pc:sldChg>
      <pc:sldChg chg="modSp">
        <pc:chgData name="Arun Bolkensteyn" userId="S::arun.bolkensteyn@unibas.ch::071b37e0-161e-4d25-9129-2dca2074125d" providerId="AD" clId="Web-{D828598D-C21E-F58A-84AA-16EEEFE96A7F}" dt="2025-06-23T07:02:56.974" v="94" actId="20577"/>
        <pc:sldMkLst>
          <pc:docMk/>
          <pc:sldMk cId="2217261757" sldId="267"/>
        </pc:sldMkLst>
        <pc:spChg chg="mod">
          <ac:chgData name="Arun Bolkensteyn" userId="S::arun.bolkensteyn@unibas.ch::071b37e0-161e-4d25-9129-2dca2074125d" providerId="AD" clId="Web-{D828598D-C21E-F58A-84AA-16EEEFE96A7F}" dt="2025-06-23T07:02:56.974" v="94" actId="20577"/>
          <ac:spMkLst>
            <pc:docMk/>
            <pc:sldMk cId="2217261757" sldId="267"/>
            <ac:spMk id="3" creationId="{B497AFA5-F0AE-E3BA-4ECB-CCA5CB4A21CD}"/>
          </ac:spMkLst>
        </pc:spChg>
      </pc:sldChg>
      <pc:sldChg chg="new add del">
        <pc:chgData name="Arun Bolkensteyn" userId="S::arun.bolkensteyn@unibas.ch::071b37e0-161e-4d25-9129-2dca2074125d" providerId="AD" clId="Web-{D828598D-C21E-F58A-84AA-16EEEFE96A7F}" dt="2025-06-22T23:13:18.745" v="13"/>
        <pc:sldMkLst>
          <pc:docMk/>
          <pc:sldMk cId="2268244621" sldId="271"/>
        </pc:sldMkLst>
      </pc:sldChg>
      <pc:sldChg chg="add del replId">
        <pc:chgData name="Arun Bolkensteyn" userId="S::arun.bolkensteyn@unibas.ch::071b37e0-161e-4d25-9129-2dca2074125d" providerId="AD" clId="Web-{D828598D-C21E-F58A-84AA-16EEEFE96A7F}" dt="2025-06-22T23:13:17.448" v="12"/>
        <pc:sldMkLst>
          <pc:docMk/>
          <pc:sldMk cId="1027974604" sldId="272"/>
        </pc:sldMkLst>
      </pc:sldChg>
      <pc:sldChg chg="add del replId">
        <pc:chgData name="Arun Bolkensteyn" userId="S::arun.bolkensteyn@unibas.ch::071b37e0-161e-4d25-9129-2dca2074125d" providerId="AD" clId="Web-{D828598D-C21E-F58A-84AA-16EEEFE96A7F}" dt="2025-06-22T23:13:15.308" v="10"/>
        <pc:sldMkLst>
          <pc:docMk/>
          <pc:sldMk cId="3900483460" sldId="27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6A6CD-DD58-485A-9C02-029C82C9B64F}" type="datetimeFigureOut">
              <a:rPr lang="en-US" smtClean="0"/>
              <a:t>6/23/2025</a:t>
            </a:fld>
            <a:endParaRPr lang="en-US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Modifier les styles du maître de texte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B3249-810A-4F7A-BA0B-F37C2BC623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941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8B0CEA-DFE0-5C47-B22D-19C8359632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2417" y="389876"/>
            <a:ext cx="11193418" cy="2651760"/>
          </a:xfrm>
        </p:spPr>
        <p:txBody>
          <a:bodyPr anchor="b">
            <a:noAutofit/>
          </a:bodyPr>
          <a:lstStyle>
            <a:lvl1pPr algn="l">
              <a:defRPr sz="5000" b="1" baseline="0">
                <a:solidFill>
                  <a:srgbClr val="016469"/>
                </a:solidFill>
              </a:defRPr>
            </a:lvl1pPr>
          </a:lstStyle>
          <a:p>
            <a:r>
              <a:rPr lang="en-US" noProof="0" dirty="0" err="1"/>
              <a:t>Titel</a:t>
            </a:r>
            <a:r>
              <a:rPr lang="en-US" noProof="0" dirty="0"/>
              <a:t> der </a:t>
            </a:r>
            <a:r>
              <a:rPr lang="en-US" noProof="0" dirty="0" err="1"/>
              <a:t>Präsentation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de-CH" noProof="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833D8A1-4C44-A545-992B-68F44F19593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2417" y="3275765"/>
            <a:ext cx="11203601" cy="1730412"/>
          </a:xfrm>
        </p:spPr>
        <p:txBody>
          <a:bodyPr>
            <a:noAutofit/>
          </a:bodyPr>
          <a:lstStyle>
            <a:lvl1pPr marL="0" indent="0" algn="l">
              <a:lnSpc>
                <a:spcPct val="114000"/>
              </a:lnSpc>
              <a:buNone/>
              <a:defRPr sz="3000" b="1" baseline="0">
                <a:latin typeface="+mj-lt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de-CH" noProof="0" dirty="0"/>
              <a:t>Name</a:t>
            </a:r>
            <a:br>
              <a:rPr lang="de-CH" noProof="0" dirty="0"/>
            </a:br>
            <a:r>
              <a:rPr lang="de-CH" noProof="0" dirty="0"/>
              <a:t>Organisation</a:t>
            </a:r>
            <a:br>
              <a:rPr lang="de-CH" noProof="0" dirty="0"/>
            </a:br>
            <a:endParaRPr lang="de-CH" noProof="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 userDrawn="1"/>
        </p:nvSpPr>
        <p:spPr>
          <a:xfrm>
            <a:off x="-1783" y="504648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noProof="0" dirty="0">
                <a:solidFill>
                  <a:schemeClr val="bg1"/>
                </a:solidFill>
              </a:rPr>
              <a:t>Bitte freilassen für Live-Untertitelung.</a:t>
            </a:r>
          </a:p>
        </p:txBody>
      </p:sp>
    </p:spTree>
    <p:extLst>
      <p:ext uri="{BB962C8B-B14F-4D97-AF65-F5344CB8AC3E}">
        <p14:creationId xmlns:p14="http://schemas.microsoft.com/office/powerpoint/2010/main" val="1021416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8983" y="198783"/>
            <a:ext cx="11076667" cy="876255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Seitentitel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18984" y="1138907"/>
            <a:ext cx="5478591" cy="644560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18984" y="1847335"/>
            <a:ext cx="5478591" cy="32004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CH" noProof="0" dirty="0"/>
              <a:t>Bitte verwenden Sie mind. Schriftgrösse 30 Pt.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138906"/>
            <a:ext cx="5430794" cy="644561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199" y="1847335"/>
            <a:ext cx="5423451" cy="3200400"/>
          </a:xfrm>
        </p:spPr>
        <p:txBody>
          <a:bodyPr/>
          <a:lstStyle/>
          <a:p>
            <a:pPr lvl="0"/>
            <a:r>
              <a:rPr lang="de-CH" dirty="0"/>
              <a:t>Bitte verwenden Sie mind. Schriftgrösse 30 Pt.</a:t>
            </a:r>
          </a:p>
        </p:txBody>
      </p:sp>
      <p:sp>
        <p:nvSpPr>
          <p:cNvPr id="10" name="Foliennummernplatzhalter 16"/>
          <p:cNvSpPr txBox="1">
            <a:spLocks/>
          </p:cNvSpPr>
          <p:nvPr userDrawn="1"/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2200" kern="1200">
                <a:solidFill>
                  <a:srgbClr val="01646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Gerader Verbinder 6"/>
          <p:cNvCxnSpPr/>
          <p:nvPr userDrawn="1"/>
        </p:nvCxnSpPr>
        <p:spPr>
          <a:xfrm>
            <a:off x="518983" y="1075038"/>
            <a:ext cx="11076668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4996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8983" y="198783"/>
            <a:ext cx="11076667" cy="876255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Seitentitel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18985" y="1138907"/>
            <a:ext cx="3600000" cy="644560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18985" y="1847335"/>
            <a:ext cx="3600000" cy="32004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CH" noProof="0" dirty="0"/>
              <a:t>Bitte verwenden Sie mind. Schriftgrösse 30 Pt.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997984" y="1138906"/>
            <a:ext cx="3600000" cy="644561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995514" y="1847335"/>
            <a:ext cx="3600000" cy="3200400"/>
          </a:xfrm>
        </p:spPr>
        <p:txBody>
          <a:bodyPr/>
          <a:lstStyle/>
          <a:p>
            <a:pPr lvl="0"/>
            <a:r>
              <a:rPr lang="de-CH" dirty="0"/>
              <a:t>Bitte verwenden Sie mind. Schriftgrösse 30 Pt.</a:t>
            </a:r>
          </a:p>
        </p:txBody>
      </p:sp>
      <p:sp>
        <p:nvSpPr>
          <p:cNvPr id="10" name="Foliennummernplatzhalter 16"/>
          <p:cNvSpPr txBox="1">
            <a:spLocks/>
          </p:cNvSpPr>
          <p:nvPr userDrawn="1"/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2200" kern="1200">
                <a:solidFill>
                  <a:srgbClr val="01646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Gerader Verbinder 6"/>
          <p:cNvCxnSpPr/>
          <p:nvPr userDrawn="1"/>
        </p:nvCxnSpPr>
        <p:spPr>
          <a:xfrm>
            <a:off x="518983" y="1075038"/>
            <a:ext cx="11076668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4257317" y="1138907"/>
            <a:ext cx="3600000" cy="644560"/>
          </a:xfrm>
        </p:spPr>
        <p:txBody>
          <a:bodyPr anchor="t">
            <a:normAutofit/>
          </a:bodyPr>
          <a:lstStyle>
            <a:lvl1pPr marL="0" indent="0">
              <a:buNone/>
              <a:defRPr sz="3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 noProof="0" dirty="0"/>
              <a:t>Untertitel bearbeiten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4257317" y="1847335"/>
            <a:ext cx="3600000" cy="32004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CH" noProof="0" dirty="0"/>
              <a:t>Bitte verwenden Sie mind. Schriftgrösse 30 Pt.</a:t>
            </a:r>
          </a:p>
        </p:txBody>
      </p:sp>
    </p:spTree>
    <p:extLst>
      <p:ext uri="{BB962C8B-B14F-4D97-AF65-F5344CB8AC3E}">
        <p14:creationId xmlns:p14="http://schemas.microsoft.com/office/powerpoint/2010/main" val="2100967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035287" y="1873250"/>
            <a:ext cx="7779342" cy="2114550"/>
          </a:xfrm>
        </p:spPr>
        <p:txBody>
          <a:bodyPr anchor="b">
            <a:normAutofit/>
          </a:bodyPr>
          <a:lstStyle>
            <a:lvl1pPr algn="l">
              <a:defRPr sz="4400" b="0" spc="5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035287" y="4191000"/>
            <a:ext cx="7779342" cy="851248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400" b="0" spc="50" baseline="0">
                <a:solidFill>
                  <a:srgbClr val="00849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  <a:p>
            <a:endParaRPr lang="de-CH" dirty="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C2AD8BD7-9C1F-4263-2617-49E135C697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371935" cy="3240000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A5E90468-0E4A-D376-AE38-5832FF7A487A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noProof="0" dirty="0">
                <a:solidFill>
                  <a:schemeClr val="bg1"/>
                </a:solidFill>
              </a:rPr>
              <a:t>Bitte freilassen für Live-Untertitelung.</a:t>
            </a:r>
          </a:p>
        </p:txBody>
      </p:sp>
    </p:spTree>
    <p:extLst>
      <p:ext uri="{BB962C8B-B14F-4D97-AF65-F5344CB8AC3E}">
        <p14:creationId xmlns:p14="http://schemas.microsoft.com/office/powerpoint/2010/main" val="25059902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19831" y="365125"/>
            <a:ext cx="11160690" cy="935745"/>
          </a:xfrm>
        </p:spPr>
        <p:txBody>
          <a:bodyPr>
            <a:norm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9831" y="1650999"/>
            <a:ext cx="11160689" cy="452596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Aft>
                <a:spcPts val="1200"/>
              </a:spcAft>
              <a:buFontTx/>
              <a:buNone/>
              <a:defRPr sz="2600"/>
            </a:lvl1pPr>
            <a:lvl2pPr marL="457200" indent="0">
              <a:lnSpc>
                <a:spcPct val="110000"/>
              </a:lnSpc>
              <a:spcAft>
                <a:spcPts val="1200"/>
              </a:spcAft>
              <a:buFontTx/>
              <a:buNone/>
              <a:defRPr sz="2600"/>
            </a:lvl2pPr>
            <a:lvl3pPr marL="914400" indent="0">
              <a:lnSpc>
                <a:spcPct val="110000"/>
              </a:lnSpc>
              <a:spcAft>
                <a:spcPts val="1200"/>
              </a:spcAft>
              <a:buFontTx/>
              <a:buNone/>
              <a:defRPr sz="2600"/>
            </a:lvl3pPr>
            <a:lvl4pPr marL="1371600" indent="0">
              <a:lnSpc>
                <a:spcPct val="110000"/>
              </a:lnSpc>
              <a:spcAft>
                <a:spcPts val="1200"/>
              </a:spcAft>
              <a:buFontTx/>
              <a:buNone/>
              <a:defRPr sz="2600"/>
            </a:lvl4pPr>
            <a:lvl5pPr marL="1828800" indent="0">
              <a:lnSpc>
                <a:spcPct val="110000"/>
              </a:lnSpc>
              <a:spcAft>
                <a:spcPts val="1200"/>
              </a:spcAft>
              <a:buFontTx/>
              <a:buNone/>
              <a:defRPr sz="2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926408" y="6340295"/>
            <a:ext cx="719665" cy="365125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008490"/>
                </a:solidFill>
              </a:defRPr>
            </a:lvl1pPr>
          </a:lstStyle>
          <a:p>
            <a:fld id="{7F1AE72B-1A11-40B2-88CB-095B8CE8BCB4}" type="slidenum">
              <a:rPr lang="de-CH" smtClean="0"/>
              <a:pPr/>
              <a:t>‹#›</a:t>
            </a:fld>
            <a:endParaRPr lang="de-CH" dirty="0"/>
          </a:p>
        </p:txBody>
      </p:sp>
      <p:cxnSp>
        <p:nvCxnSpPr>
          <p:cNvPr id="9" name="Gerader Verbinder 8"/>
          <p:cNvCxnSpPr>
            <a:cxnSpLocks/>
          </p:cNvCxnSpPr>
          <p:nvPr userDrawn="1"/>
        </p:nvCxnSpPr>
        <p:spPr>
          <a:xfrm>
            <a:off x="519831" y="1296639"/>
            <a:ext cx="11160690" cy="84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/>
          <p:cNvCxnSpPr>
            <a:cxnSpLocks/>
          </p:cNvCxnSpPr>
          <p:nvPr userDrawn="1"/>
        </p:nvCxnSpPr>
        <p:spPr>
          <a:xfrm>
            <a:off x="519831" y="6356350"/>
            <a:ext cx="11160690" cy="0"/>
          </a:xfrm>
          <a:prstGeom prst="line">
            <a:avLst/>
          </a:prstGeom>
          <a:ln>
            <a:solidFill>
              <a:srgbClr val="0084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1816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84470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0634134" y="6356350"/>
            <a:ext cx="719665" cy="365125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008490"/>
                </a:solidFill>
              </a:defRPr>
            </a:lvl1pPr>
          </a:lstStyle>
          <a:p>
            <a:fld id="{7F1AE72B-1A11-40B2-88CB-095B8CE8BCB4}" type="slidenum">
              <a:rPr lang="de-CH" smtClean="0"/>
              <a:pPr/>
              <a:t>‹#›</a:t>
            </a:fld>
            <a:endParaRPr lang="de-CH" dirty="0"/>
          </a:p>
        </p:txBody>
      </p:sp>
      <p:cxnSp>
        <p:nvCxnSpPr>
          <p:cNvPr id="10" name="Gerader Verbinder 10"/>
          <p:cNvCxnSpPr/>
          <p:nvPr userDrawn="1"/>
        </p:nvCxnSpPr>
        <p:spPr>
          <a:xfrm>
            <a:off x="838199" y="6356350"/>
            <a:ext cx="10515600" cy="0"/>
          </a:xfrm>
          <a:prstGeom prst="line">
            <a:avLst/>
          </a:prstGeom>
          <a:ln>
            <a:solidFill>
              <a:srgbClr val="00849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6259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1032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042490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493695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72715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BECFFD-D909-D34D-8B9F-F153862A46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6" y="198783"/>
            <a:ext cx="11065565" cy="91980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16469"/>
                </a:solidFill>
                <a:latin typeface="+mj-lt"/>
              </a:defRPr>
            </a:lvl1pPr>
          </a:lstStyle>
          <a:p>
            <a:r>
              <a:rPr lang="de-CH" noProof="0" dirty="0"/>
              <a:t>Seitentitel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94157F-31D5-334F-9A9D-EF30494F153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0087" y="1350121"/>
            <a:ext cx="11065564" cy="3675881"/>
          </a:xfrm>
        </p:spPr>
        <p:txBody>
          <a:bodyPr>
            <a:normAutofit/>
          </a:bodyPr>
          <a:lstStyle>
            <a:lvl1pPr marL="269875" indent="-269875">
              <a:lnSpc>
                <a:spcPct val="110000"/>
              </a:lnSpc>
              <a:spcBef>
                <a:spcPts val="1800"/>
              </a:spcBef>
              <a:buClr>
                <a:srgbClr val="016469"/>
              </a:buClr>
              <a:buSzPct val="100000"/>
              <a:defRPr sz="3000">
                <a:solidFill>
                  <a:schemeClr val="tx1"/>
                </a:solidFill>
              </a:defRPr>
            </a:lvl1pPr>
          </a:lstStyle>
          <a:p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5" name="Gerader Verbinder 4"/>
          <p:cNvCxnSpPr/>
          <p:nvPr userDrawn="1"/>
        </p:nvCxnSpPr>
        <p:spPr>
          <a:xfrm>
            <a:off x="530086" y="1138906"/>
            <a:ext cx="1106556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007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909506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351305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53078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7337AD-D58D-0C4B-8E87-05754E7BE3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8455" y="198783"/>
            <a:ext cx="11039060" cy="3046835"/>
          </a:xfrm>
        </p:spPr>
        <p:txBody>
          <a:bodyPr anchor="b"/>
          <a:lstStyle>
            <a:lvl1pPr>
              <a:defRPr sz="4400" b="1">
                <a:solidFill>
                  <a:srgbClr val="016469"/>
                </a:solidFill>
              </a:defRPr>
            </a:lvl1pPr>
          </a:lstStyle>
          <a:p>
            <a:r>
              <a:rPr lang="de-CH" noProof="0" dirty="0"/>
              <a:t>Abschnittstitel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DF6C549-3E22-0B43-810F-EAE2DCDC022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28455" y="3456633"/>
            <a:ext cx="11039060" cy="1572842"/>
          </a:xfrm>
        </p:spPr>
        <p:txBody>
          <a:bodyPr>
            <a:normAutofit/>
          </a:bodyPr>
          <a:lstStyle>
            <a:lvl1pPr marL="0" indent="0">
              <a:buNone/>
              <a:defRPr sz="3000" b="1">
                <a:solidFill>
                  <a:schemeClr val="tx1"/>
                </a:solidFill>
                <a:latin typeface="+mj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 dirty="0"/>
              <a:t>Untertitel bearbeiten</a:t>
            </a:r>
          </a:p>
        </p:txBody>
      </p:sp>
      <p:sp>
        <p:nvSpPr>
          <p:cNvPr id="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67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FF0AF0-F55C-794D-BB42-6B347477D8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340" y="198783"/>
            <a:ext cx="11052312" cy="940123"/>
          </a:xfrm>
        </p:spPr>
        <p:txBody>
          <a:bodyPr>
            <a:normAutofit/>
          </a:bodyPr>
          <a:lstStyle>
            <a:lvl1pPr>
              <a:defRPr sz="3200" b="1" baseline="0">
                <a:solidFill>
                  <a:srgbClr val="016469"/>
                </a:solidFill>
              </a:defRPr>
            </a:lvl1pPr>
          </a:lstStyle>
          <a:p>
            <a:r>
              <a:rPr lang="en-US" noProof="0" dirty="0" err="1"/>
              <a:t>Seitentitel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de-CH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693710-7C43-984E-8607-C5147DD30CE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30086" y="1375376"/>
            <a:ext cx="5400000" cy="367370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</a:lstStyle>
          <a:p>
            <a:r>
              <a:rPr lang="de-CH" noProof="0" dirty="0"/>
              <a:t>Bitte verwenden Sie mind. Schriftgrösse 30 Pt.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FD9B2B-717B-8C4C-879B-8F0CBBF5C99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5651" y="1375376"/>
            <a:ext cx="5400000" cy="367370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</a:lstStyle>
          <a:p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8" name="Gerader Verbinder 7"/>
          <p:cNvCxnSpPr/>
          <p:nvPr userDrawn="1"/>
        </p:nvCxnSpPr>
        <p:spPr>
          <a:xfrm>
            <a:off x="530086" y="1138906"/>
            <a:ext cx="1106556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459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24FF0AF0-F55C-794D-BB42-6B347477D8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3339" y="198783"/>
            <a:ext cx="10810461" cy="94012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en-US" noProof="0" dirty="0" err="1"/>
              <a:t>Seitentitel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de-CH" noProof="0" dirty="0"/>
          </a:p>
        </p:txBody>
      </p:sp>
      <p:cxnSp>
        <p:nvCxnSpPr>
          <p:cNvPr id="7" name="Gerader Verbinder 6"/>
          <p:cNvCxnSpPr/>
          <p:nvPr userDrawn="1"/>
        </p:nvCxnSpPr>
        <p:spPr>
          <a:xfrm>
            <a:off x="530086" y="1138906"/>
            <a:ext cx="1082371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942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022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D27E47-D610-F54F-8F30-9664F5BA9E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7" y="193432"/>
            <a:ext cx="4386469" cy="1371600"/>
          </a:xfrm>
        </p:spPr>
        <p:txBody>
          <a:bodyPr anchor="ctr"/>
          <a:lstStyle>
            <a:lvl1pPr>
              <a:defRPr sz="3200" b="1" baseline="0">
                <a:solidFill>
                  <a:srgbClr val="016469"/>
                </a:solidFill>
              </a:defRPr>
            </a:lvl1pPr>
          </a:lstStyle>
          <a:p>
            <a:r>
              <a:rPr lang="en-US" noProof="0" dirty="0" err="1"/>
              <a:t>Seitentitel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de-CH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8A3D7A8-B22B-B648-9A5B-1A4FF5F02E1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1599" y="198783"/>
            <a:ext cx="6414052" cy="4837044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defRPr sz="30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FD50D0C-CFBA-5A45-BD01-0FDDBFF862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0087" y="1738366"/>
            <a:ext cx="4386469" cy="3297462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3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10" name="Gerader Verbinder 9"/>
          <p:cNvCxnSpPr/>
          <p:nvPr userDrawn="1"/>
        </p:nvCxnSpPr>
        <p:spPr>
          <a:xfrm>
            <a:off x="530087" y="1575080"/>
            <a:ext cx="4386469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19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BB717B3-AFFC-964D-9CF1-A8672DEDAA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937938" y="198784"/>
            <a:ext cx="3657712" cy="4837044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0D27E47-D610-F54F-8F30-9664F5BA9E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7" y="198784"/>
            <a:ext cx="7202899" cy="940122"/>
          </a:xfrm>
        </p:spPr>
        <p:txBody>
          <a:bodyPr anchor="ctr"/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de-DE" noProof="0" dirty="0"/>
              <a:t>Seitentitel bearbeiten</a:t>
            </a:r>
            <a:endParaRPr lang="de-CH" noProof="0" dirty="0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DFD50D0C-CFBA-5A45-BD01-0FDDBFF862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0087" y="1371600"/>
            <a:ext cx="7202899" cy="3650975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3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10" name="Gerader Verbinder 9"/>
          <p:cNvCxnSpPr/>
          <p:nvPr userDrawn="1"/>
        </p:nvCxnSpPr>
        <p:spPr>
          <a:xfrm>
            <a:off x="530087" y="1164269"/>
            <a:ext cx="7202900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899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BB717B3-AFFC-964D-9CF1-A8672DEDAA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599" y="198784"/>
            <a:ext cx="6414051" cy="4837044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60D27E47-D610-F54F-8F30-9664F5BA9E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7" y="198784"/>
            <a:ext cx="4386469" cy="1371600"/>
          </a:xfrm>
        </p:spPr>
        <p:txBody>
          <a:bodyPr anchor="ctr"/>
          <a:lstStyle>
            <a:lvl1pPr>
              <a:defRPr sz="3200" b="1">
                <a:solidFill>
                  <a:srgbClr val="016469"/>
                </a:solidFill>
              </a:defRPr>
            </a:lvl1pPr>
          </a:lstStyle>
          <a:p>
            <a:r>
              <a:rPr lang="en-US" noProof="0" dirty="0" err="1"/>
              <a:t>Seitentitel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de-CH" noProof="0" dirty="0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DFD50D0C-CFBA-5A45-BD01-0FDDBFF862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30087" y="1718268"/>
            <a:ext cx="4386469" cy="3304307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3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r>
              <a:rPr lang="de-CH" noProof="0" dirty="0"/>
              <a:t>Bitte verwenden Sie mind. Schriftgrösse 30 Pt.</a:t>
            </a:r>
          </a:p>
        </p:txBody>
      </p:sp>
      <p:cxnSp>
        <p:nvCxnSpPr>
          <p:cNvPr id="10" name="Gerader Verbinder 9"/>
          <p:cNvCxnSpPr/>
          <p:nvPr userDrawn="1"/>
        </p:nvCxnSpPr>
        <p:spPr>
          <a:xfrm>
            <a:off x="530086" y="1570384"/>
            <a:ext cx="4386469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fld id="{44E00974-63E5-4E61-A13C-9F89126AE3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937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9D3CA25-BBB6-D449-BF1A-993CE3235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339" y="365127"/>
            <a:ext cx="1081046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 noProof="0" dirty="0"/>
              <a:t>Modifier le format du titre maître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0132B9D-EBCB-6E42-AF60-AA6D3276F9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3339" y="1825625"/>
            <a:ext cx="10810461" cy="323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CH" noProof="0" dirty="0"/>
              <a:t>Modifier le format du texte maître
Deuxième niveau
Troisième niveau
Quatrième niveau
Cinquième niveau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 userDrawn="1"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noProof="0" dirty="0">
                <a:solidFill>
                  <a:schemeClr val="bg1"/>
                </a:solidFill>
              </a:rPr>
              <a:t>Veuillez laisser la place au sous-titrage en direct.</a:t>
            </a:r>
          </a:p>
        </p:txBody>
      </p:sp>
    </p:spTree>
    <p:extLst>
      <p:ext uri="{BB962C8B-B14F-4D97-AF65-F5344CB8AC3E}">
        <p14:creationId xmlns:p14="http://schemas.microsoft.com/office/powerpoint/2010/main" val="2516402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65" r:id="rId8"/>
    <p:sldLayoutId id="2147483657" r:id="rId9"/>
    <p:sldLayoutId id="2147483663" r:id="rId10"/>
    <p:sldLayoutId id="2147483666" r:id="rId11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16469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26093" y="365125"/>
            <a:ext cx="1116069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Modifier le format de la maquette du titre en cliquant dessus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26093" y="1825625"/>
            <a:ext cx="1116069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Modifier les styles du maître de texte</a:t>
            </a:r>
          </a:p>
          <a:p>
            <a:pPr lvl="1"/>
            <a:r>
              <a:rPr lang="de-DE" dirty="0"/>
              <a:t>Deuxième niveau</a:t>
            </a:r>
          </a:p>
          <a:p>
            <a:pPr lvl="2"/>
            <a:r>
              <a:rPr lang="de-DE" dirty="0"/>
              <a:t>Troisième niveau</a:t>
            </a:r>
          </a:p>
          <a:p>
            <a:pPr lvl="3"/>
            <a:r>
              <a:rPr lang="de-DE" dirty="0"/>
              <a:t>Quatrième niveau</a:t>
            </a:r>
          </a:p>
          <a:p>
            <a:pPr lvl="4"/>
            <a:r>
              <a:rPr lang="de-DE" dirty="0"/>
              <a:t>Cinquième niveau</a:t>
            </a:r>
            <a:endParaRPr lang="de-CH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967119" y="6356350"/>
            <a:ext cx="719665" cy="365125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008490"/>
                </a:solidFill>
              </a:defRPr>
            </a:lvl1pPr>
          </a:lstStyle>
          <a:p>
            <a:fld id="{7F1AE72B-1A11-40B2-88CB-095B8CE8BCB4}" type="slidenum">
              <a:rPr lang="de-CH" smtClean="0"/>
              <a:t>‹#›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92219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4000"/>
        </a:lnSpc>
        <a:spcBef>
          <a:spcPts val="12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4000"/>
        </a:lnSpc>
        <a:spcBef>
          <a:spcPts val="12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4000"/>
        </a:lnSpc>
        <a:spcBef>
          <a:spcPts val="12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4000"/>
        </a:lnSpc>
        <a:spcBef>
          <a:spcPts val="12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4000"/>
        </a:lnSpc>
        <a:spcBef>
          <a:spcPts val="12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32E8CA59-25A8-2EBB-3CD7-CD1844D632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5287" y="1873250"/>
            <a:ext cx="7779342" cy="1994323"/>
          </a:xfrm>
        </p:spPr>
        <p:txBody>
          <a:bodyPr>
            <a:normAutofit/>
          </a:bodyPr>
          <a:lstStyle/>
          <a:p>
            <a:r>
              <a:rPr lang="de-CH" dirty="0">
                <a:latin typeface="Arial"/>
                <a:cs typeface="Arial"/>
              </a:rPr>
              <a:t>Loi pour l'inclusion</a:t>
            </a:r>
            <a:br>
              <a:rPr lang="de-CH" dirty="0"/>
            </a:br>
            <a:r>
              <a:rPr lang="de-CH" dirty="0">
                <a:latin typeface="Arial"/>
                <a:cs typeface="Arial"/>
              </a:rPr>
              <a:t>des </a:t>
            </a:r>
            <a:r>
              <a:rPr lang="de-CH" dirty="0" err="1">
                <a:latin typeface="Arial"/>
                <a:cs typeface="Arial"/>
              </a:rPr>
              <a:t>personnes</a:t>
            </a:r>
            <a:r>
              <a:rPr lang="de-CH" dirty="0">
                <a:latin typeface="Arial"/>
                <a:cs typeface="Arial"/>
              </a:rPr>
              <a:t> en </a:t>
            </a:r>
            <a:r>
              <a:rPr lang="de-CH" dirty="0" err="1">
                <a:latin typeface="Arial"/>
                <a:cs typeface="Arial"/>
              </a:rPr>
              <a:t>situation</a:t>
            </a:r>
            <a:r>
              <a:rPr lang="de-CH" dirty="0">
                <a:latin typeface="Arial"/>
                <a:cs typeface="Arial"/>
              </a:rPr>
              <a:t> de handicap </a:t>
            </a:r>
          </a:p>
        </p:txBody>
      </p:sp>
      <p:sp>
        <p:nvSpPr>
          <p:cNvPr id="8" name="Untertitel 7">
            <a:extLst>
              <a:ext uri="{FF2B5EF4-FFF2-40B4-BE49-F238E27FC236}">
                <a16:creationId xmlns:a16="http://schemas.microsoft.com/office/drawing/2014/main" id="{8DE30B26-D8C2-8B75-83FC-80FE62DF55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5287" y="4057185"/>
            <a:ext cx="7779342" cy="851248"/>
          </a:xfrm>
        </p:spPr>
        <p:txBody>
          <a:bodyPr>
            <a:normAutofit fontScale="92500"/>
          </a:bodyPr>
          <a:lstStyle/>
          <a:p>
            <a:r>
              <a:rPr lang="de-CH" dirty="0">
                <a:solidFill>
                  <a:srgbClr val="00636E"/>
                </a:solidFill>
              </a:rPr>
              <a:t>Prof. Dr. Markus Schefer</a:t>
            </a:r>
          </a:p>
          <a:p>
            <a:r>
              <a:rPr lang="de-CH" dirty="0">
                <a:solidFill>
                  <a:srgbClr val="00636E"/>
                </a:solidFill>
              </a:rPr>
              <a:t>Université de Bâle </a:t>
            </a:r>
            <a:r>
              <a:rPr lang="de-CH" dirty="0">
                <a:solidFill>
                  <a:srgbClr val="00636E"/>
                </a:solidFill>
                <a:sym typeface="Wingdings" panose="05000000000000000000" pitchFamily="2" charset="2"/>
              </a:rPr>
              <a:t> </a:t>
            </a:r>
            <a:r>
              <a:rPr lang="de-CH" dirty="0">
                <a:solidFill>
                  <a:srgbClr val="00636E"/>
                </a:solidFill>
              </a:rPr>
              <a:t>Membre du Comité CDPH de l'ONU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5341E13-2F3C-BB61-774E-1E5217D4A79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472863" y="6340475"/>
            <a:ext cx="719137" cy="365125"/>
          </a:xfrm>
          <a:prstGeom prst="rect">
            <a:avLst/>
          </a:prstGeom>
        </p:spPr>
        <p:txBody>
          <a:bodyPr/>
          <a:lstStyle/>
          <a:p>
            <a:fld id="{7F1AE72B-1A11-40B2-88CB-095B8CE8BCB4}" type="slidenum">
              <a:rPr lang="de-CH" smtClean="0"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47298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Buts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CH" dirty="0"/>
              <a:t>Mise en </a:t>
            </a:r>
            <a:r>
              <a:rPr lang="de-CH" dirty="0" err="1"/>
              <a:t>œuvre</a:t>
            </a:r>
            <a:r>
              <a:rPr lang="de-CH" dirty="0"/>
              <a:t> de la CRDH au </a:t>
            </a:r>
            <a:r>
              <a:rPr lang="de-CH" dirty="0" err="1"/>
              <a:t>niveau</a:t>
            </a:r>
            <a:r>
              <a:rPr lang="de-CH" dirty="0"/>
              <a:t> </a:t>
            </a:r>
            <a:r>
              <a:rPr lang="de-CH" dirty="0" err="1"/>
              <a:t>fédéral</a:t>
            </a:r>
            <a:endParaRPr lang="de-CH" dirty="0" err="1">
              <a:ea typeface="Calibri"/>
              <a:cs typeface="Calibri"/>
            </a:endParaRPr>
          </a:p>
          <a:p>
            <a:r>
              <a:rPr lang="de-CH" dirty="0"/>
              <a:t>Fondement de la politique en matière de handicap pour les 20 prochaines années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482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4266C7-397D-1C58-2717-D8F0941FE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Contenu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69E392F-2C30-BB88-BB9E-DB901C18C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7" y="1138907"/>
            <a:ext cx="11065564" cy="3939720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273050" indent="-273050">
              <a:tabLst>
                <a:tab pos="3948113" algn="l"/>
              </a:tabLst>
            </a:pPr>
            <a:r>
              <a:rPr lang="de-CH" sz="3700" dirty="0" err="1"/>
              <a:t>Dispositions</a:t>
            </a:r>
            <a:r>
              <a:rPr lang="de-CH" sz="3700" dirty="0"/>
              <a:t> </a:t>
            </a:r>
            <a:r>
              <a:rPr lang="de-CH" sz="3700" dirty="0">
                <a:solidFill>
                  <a:srgbClr val="000000"/>
                </a:solidFill>
                <a:sym typeface="Wingdings" panose="05000000000000000000" pitchFamily="2" charset="2"/>
              </a:rPr>
              <a:t>larges </a:t>
            </a:r>
            <a:r>
              <a:rPr lang="de-CH" sz="3700" dirty="0">
                <a:solidFill>
                  <a:srgbClr val="016469"/>
                </a:solidFill>
                <a:sym typeface="Wingdings" panose="05000000000000000000" pitchFamily="2" charset="2"/>
              </a:rPr>
              <a:t> </a:t>
            </a:r>
            <a:r>
              <a:rPr lang="de-CH" sz="3700" dirty="0">
                <a:solidFill>
                  <a:srgbClr val="016469"/>
                </a:solidFill>
              </a:rPr>
              <a:t> </a:t>
            </a:r>
            <a:r>
              <a:rPr lang="de-CH" sz="3700" dirty="0">
                <a:solidFill>
                  <a:srgbClr val="016469"/>
                </a:solidFill>
                <a:sym typeface="Wingdings" panose="05000000000000000000" pitchFamily="2" charset="2"/>
              </a:rPr>
              <a:t> </a:t>
            </a:r>
            <a:r>
              <a:rPr lang="de-CH" sz="3700" dirty="0">
                <a:sym typeface="Wingdings" panose="05000000000000000000" pitchFamily="2" charset="2"/>
              </a:rPr>
              <a:t>ouvert à l'avenir</a:t>
            </a:r>
          </a:p>
          <a:p>
            <a:pPr marL="623570" lvl="1" indent="-358775">
              <a:lnSpc>
                <a:spcPct val="130000"/>
              </a:lnSpc>
              <a:spcBef>
                <a:spcPts val="0"/>
              </a:spcBef>
              <a:buSzPct val="150000"/>
              <a:buFont typeface="Calibri" panose="020F0502020204030204" pitchFamily="34" charset="0"/>
              <a:buChar char="-"/>
            </a:pPr>
            <a:r>
              <a:rPr lang="de-CH" sz="3700" dirty="0">
                <a:sym typeface="Wingdings" panose="05000000000000000000" pitchFamily="2" charset="2"/>
              </a:rPr>
              <a:t>Droits </a:t>
            </a:r>
            <a:r>
              <a:rPr lang="de-CH" sz="3700" dirty="0" err="1">
                <a:sym typeface="Wingdings" panose="05000000000000000000" pitchFamily="2" charset="2"/>
              </a:rPr>
              <a:t>subjectifs</a:t>
            </a:r>
            <a:r>
              <a:rPr lang="de-CH" sz="3700" dirty="0">
                <a:sym typeface="Wingdings" panose="05000000000000000000" pitchFamily="2" charset="2"/>
              </a:rPr>
              <a:t> </a:t>
            </a:r>
            <a:endParaRPr lang="de-CH" sz="3700" dirty="0">
              <a:ea typeface="Calibri"/>
              <a:cs typeface="Calibri"/>
            </a:endParaRPr>
          </a:p>
          <a:p>
            <a:pPr marL="623570" lvl="1" indent="-358775">
              <a:lnSpc>
                <a:spcPct val="130000"/>
              </a:lnSpc>
              <a:spcBef>
                <a:spcPts val="0"/>
              </a:spcBef>
              <a:buSzPct val="150000"/>
              <a:buFont typeface="Calibri" panose="020F0502020204030204" pitchFamily="34" charset="0"/>
              <a:buChar char="-"/>
            </a:pPr>
            <a:r>
              <a:rPr lang="de-CH" sz="3700" dirty="0">
                <a:sym typeface="Wingdings" panose="05000000000000000000" pitchFamily="2" charset="2"/>
              </a:rPr>
              <a:t>Obligations de l'État</a:t>
            </a:r>
            <a:endParaRPr lang="de-CH" sz="3700" dirty="0">
              <a:ea typeface="Calibri" panose="020F0502020204030204"/>
              <a:cs typeface="Calibri" panose="020F0502020204030204"/>
            </a:endParaRPr>
          </a:p>
          <a:p>
            <a:pPr marL="623570" lvl="1" indent="-358775">
              <a:lnSpc>
                <a:spcPct val="130000"/>
              </a:lnSpc>
              <a:spcBef>
                <a:spcPts val="0"/>
              </a:spcBef>
              <a:buSzPct val="150000"/>
              <a:buFont typeface="Calibri" panose="020F0502020204030204" pitchFamily="34" charset="0"/>
              <a:buChar char="-"/>
            </a:pPr>
            <a:r>
              <a:rPr lang="de-CH" sz="3700" dirty="0">
                <a:sym typeface="Wingdings" panose="05000000000000000000" pitchFamily="2" charset="2"/>
              </a:rPr>
              <a:t>Obligations des particuliers</a:t>
            </a:r>
            <a:endParaRPr lang="de-CH" sz="3700" dirty="0">
              <a:ea typeface="Calibri" panose="020F0502020204030204"/>
              <a:cs typeface="Calibri" panose="020F0502020204030204"/>
            </a:endParaRPr>
          </a:p>
          <a:p>
            <a:pPr marL="358775" indent="-358775">
              <a:buSzPct val="100000"/>
            </a:pPr>
            <a:r>
              <a:rPr lang="de-CH" sz="3700" dirty="0"/>
              <a:t>Dispositions relatives à la transformation</a:t>
            </a:r>
          </a:p>
          <a:p>
            <a:pPr marL="358775" indent="-358775">
              <a:buSzPct val="100000"/>
            </a:pPr>
            <a:r>
              <a:rPr lang="de-CH" sz="3700" dirty="0">
                <a:sym typeface="Wingdings" panose="05000000000000000000" pitchFamily="2" charset="2"/>
              </a:rPr>
              <a:t>Dispositions relatives à l'organisation et aux procédures</a:t>
            </a:r>
          </a:p>
          <a:p>
            <a:pPr marL="358775" indent="-358775">
              <a:buSzPct val="100000"/>
            </a:pPr>
            <a:r>
              <a:rPr lang="de-CH" sz="3700" dirty="0">
                <a:sym typeface="Wingdings" panose="05000000000000000000" pitchFamily="2" charset="2"/>
              </a:rPr>
              <a:t>Réglementation de certains domaines de la vie et du droit</a:t>
            </a:r>
          </a:p>
          <a:p>
            <a:pPr marL="166370" indent="-358775">
              <a:buSzPct val="150000"/>
              <a:buFont typeface="Calibri" panose="020F0502020204030204" pitchFamily="34" charset="0"/>
              <a:buChar char="-"/>
            </a:pPr>
            <a:endParaRPr lang="de-CH" sz="3600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6CE30CB-F847-6278-F28E-D66218CEE6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731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031368-08F9-8372-AEA8-16F193BA4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De larges </a:t>
            </a:r>
            <a:r>
              <a:rPr lang="de-CH" dirty="0" err="1"/>
              <a:t>droits</a:t>
            </a:r>
            <a:r>
              <a:rPr lang="de-CH" dirty="0"/>
              <a:t> </a:t>
            </a:r>
            <a:r>
              <a:rPr lang="de-CH" dirty="0" err="1"/>
              <a:t>subjectifs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DC8B14-387F-DE11-DB29-387CE0D48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CH" dirty="0"/>
              <a:t>Application à tous les domaines de la </a:t>
            </a:r>
            <a:r>
              <a:rPr lang="de-CH" dirty="0" err="1"/>
              <a:t>vie</a:t>
            </a:r>
            <a:r>
              <a:rPr lang="de-CH" dirty="0"/>
              <a:t> et </a:t>
            </a:r>
            <a:r>
              <a:rPr lang="de-CH"/>
              <a:t>juridique</a:t>
            </a:r>
            <a:endParaRPr lang="de-CH" dirty="0"/>
          </a:p>
          <a:p>
            <a:pPr marL="273050" indent="-273050">
              <a:spcBef>
                <a:spcPts val="3000"/>
              </a:spcBef>
              <a:tabLst>
                <a:tab pos="3948113" algn="l"/>
              </a:tabLst>
            </a:pPr>
            <a:r>
              <a:rPr lang="de-CH" dirty="0"/>
              <a:t>Droits à</a:t>
            </a:r>
            <a:endParaRPr lang="de-CH" dirty="0">
              <a:sym typeface="Wingdings" panose="05000000000000000000" pitchFamily="2" charset="2"/>
            </a:endParaRPr>
          </a:p>
          <a:p>
            <a:pPr marL="623888" lvl="1" indent="-358775">
              <a:lnSpc>
                <a:spcPct val="130000"/>
              </a:lnSpc>
              <a:spcBef>
                <a:spcPts val="0"/>
              </a:spcBef>
              <a:buSzPct val="150000"/>
              <a:buFont typeface="Calibri" panose="020F0502020204030204" pitchFamily="34" charset="0"/>
              <a:buChar char="-"/>
            </a:pPr>
            <a:r>
              <a:rPr lang="de-CH" sz="3000" dirty="0">
                <a:sym typeface="Wingdings" panose="05000000000000000000" pitchFamily="2" charset="2"/>
              </a:rPr>
              <a:t>Défense</a:t>
            </a:r>
          </a:p>
          <a:p>
            <a:pPr marL="623888" lvl="1" indent="-358775">
              <a:lnSpc>
                <a:spcPct val="130000"/>
              </a:lnSpc>
              <a:spcBef>
                <a:spcPts val="0"/>
              </a:spcBef>
              <a:buSzPct val="150000"/>
              <a:buFont typeface="Calibri" panose="020F0502020204030204" pitchFamily="34" charset="0"/>
              <a:buChar char="-"/>
            </a:pPr>
            <a:r>
              <a:rPr lang="de-CH" sz="3000" dirty="0">
                <a:sym typeface="Wingdings" panose="05000000000000000000" pitchFamily="2" charset="2"/>
              </a:rPr>
              <a:t>Protection</a:t>
            </a:r>
          </a:p>
          <a:p>
            <a:pPr marL="623888" lvl="1" indent="-358775">
              <a:lnSpc>
                <a:spcPct val="130000"/>
              </a:lnSpc>
              <a:spcBef>
                <a:spcPts val="0"/>
              </a:spcBef>
              <a:buSzPct val="150000"/>
              <a:buFont typeface="Calibri" panose="020F0502020204030204" pitchFamily="34" charset="0"/>
              <a:buChar char="-"/>
            </a:pPr>
            <a:r>
              <a:rPr lang="de-CH" sz="3000" dirty="0">
                <a:sym typeface="Wingdings" panose="05000000000000000000" pitchFamily="2" charset="2"/>
              </a:rPr>
              <a:t>Garantie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018FAB3-36A3-8EDC-8C93-8F66F8D4E3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730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7E19FB-5B3B-DE4B-FCA4-11D770EA3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De larges obligations pour l'État et les particuliers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97AFA5-F0AE-E3BA-4ECB-CCA5CB4A2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64795" indent="-264795"/>
            <a:r>
              <a:rPr lang="de-CH" dirty="0" err="1"/>
              <a:t>Application</a:t>
            </a:r>
            <a:r>
              <a:rPr lang="de-CH" dirty="0"/>
              <a:t> à </a:t>
            </a:r>
            <a:r>
              <a:rPr lang="de-CH" dirty="0" err="1"/>
              <a:t>tous</a:t>
            </a:r>
            <a:r>
              <a:rPr lang="de-CH" dirty="0"/>
              <a:t> </a:t>
            </a:r>
            <a:r>
              <a:rPr lang="de-CH" dirty="0" err="1"/>
              <a:t>les</a:t>
            </a:r>
            <a:r>
              <a:rPr lang="de-CH" dirty="0"/>
              <a:t> </a:t>
            </a:r>
            <a:r>
              <a:rPr lang="de-CH" dirty="0" err="1"/>
              <a:t>domaines</a:t>
            </a:r>
            <a:r>
              <a:rPr lang="de-CH" dirty="0"/>
              <a:t> </a:t>
            </a:r>
            <a:r>
              <a:rPr lang="de-CH" dirty="0" err="1"/>
              <a:t>juridiques</a:t>
            </a:r>
            <a:r>
              <a:rPr lang="de-CH" dirty="0"/>
              <a:t> et de la </a:t>
            </a:r>
            <a:r>
              <a:rPr lang="de-CH" dirty="0" err="1"/>
              <a:t>vie</a:t>
            </a:r>
            <a:r>
              <a:rPr lang="de-CH" dirty="0"/>
              <a:t> </a:t>
            </a:r>
            <a:endParaRPr lang="en-US" dirty="0"/>
          </a:p>
          <a:p>
            <a:pPr marL="264795" indent="-264795"/>
            <a:r>
              <a:rPr lang="de-CH" dirty="0"/>
              <a:t>Protection contre les interventions</a:t>
            </a:r>
            <a:endParaRPr lang="de-CH" dirty="0">
              <a:ea typeface="Calibri" panose="020F0502020204030204"/>
              <a:cs typeface="Calibri" panose="020F0502020204030204"/>
            </a:endParaRPr>
          </a:p>
          <a:p>
            <a:pPr marL="264795" indent="-264795"/>
            <a:r>
              <a:rPr lang="de-CH" dirty="0"/>
              <a:t>Garantie des prestations</a:t>
            </a:r>
            <a:endParaRPr lang="de-CH" dirty="0">
              <a:ea typeface="Calibri" panose="020F0502020204030204"/>
              <a:cs typeface="Calibri" panose="020F0502020204030204"/>
            </a:endParaRPr>
          </a:p>
          <a:p>
            <a:pPr marL="264795" indent="-264795"/>
            <a:r>
              <a:rPr lang="de-CH" dirty="0"/>
              <a:t>Garantie de la planification</a:t>
            </a:r>
            <a:endParaRPr lang="de-CH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989A725-6E5E-F66F-0EDD-24438D17D6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261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5A6541-6329-B7E5-3DAB-8DEB40D6E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Dispositions relatives à la transformation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4FF531C-B009-004B-337A-4E8175DF9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15963" indent="-630238">
              <a:buFont typeface="Wingdings" panose="05000000000000000000" pitchFamily="2" charset="2"/>
              <a:buChar char="è"/>
            </a:pPr>
            <a:r>
              <a:rPr lang="de-CH" dirty="0"/>
              <a:t>Que faut-il faire, </a:t>
            </a:r>
            <a:br>
              <a:rPr lang="de-CH" dirty="0"/>
            </a:br>
            <a:r>
              <a:rPr lang="de-CH" dirty="0"/>
              <a:t>pour passer de la situation actuelle </a:t>
            </a:r>
            <a:br>
              <a:rPr lang="de-CH" dirty="0"/>
            </a:br>
            <a:r>
              <a:rPr lang="de-CH" dirty="0"/>
              <a:t>à une situation conforme à la CRDPH de l'ONU ?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E279015-E7E5-E1AF-AE47-A740AF305A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656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82445E-215C-DB1B-26C4-24692134E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Dispositions relatives à l'organisation et aux procédures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3A6512-1A33-969C-7BE5-152CEE4ED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Participation </a:t>
            </a:r>
            <a:r>
              <a:rPr lang="de-CH" dirty="0">
                <a:solidFill>
                  <a:srgbClr val="016469"/>
                </a:solidFill>
                <a:sym typeface="Wingdings" panose="05000000000000000000" pitchFamily="2" charset="2"/>
              </a:rPr>
              <a:t> </a:t>
            </a:r>
            <a:r>
              <a:rPr lang="de-CH" dirty="0">
                <a:sym typeface="Wingdings" panose="05000000000000000000" pitchFamily="2" charset="2"/>
              </a:rPr>
              <a:t>Conseil d'inclusion</a:t>
            </a:r>
          </a:p>
          <a:p>
            <a:r>
              <a:rPr lang="de-CH" dirty="0">
                <a:sym typeface="Wingdings" panose="05000000000000000000" pitchFamily="2" charset="2"/>
              </a:rPr>
              <a:t>Tâches / Organisation BFEH</a:t>
            </a:r>
          </a:p>
          <a:p>
            <a:r>
              <a:rPr lang="de-CH" dirty="0">
                <a:sym typeface="Wingdings" panose="05000000000000000000" pitchFamily="2" charset="2"/>
              </a:rPr>
              <a:t>Suivi indépendant</a:t>
            </a:r>
          </a:p>
          <a:p>
            <a:r>
              <a:rPr lang="de-CH" dirty="0">
                <a:sym typeface="Wingdings" panose="05000000000000000000" pitchFamily="2" charset="2"/>
              </a:rPr>
              <a:t>Coordination Confédération - cantons</a:t>
            </a:r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9D24E2B-8BFA-DBA0-7DF2-8FF8512B28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905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AE8A30-C926-C875-D4CD-98EBD57E4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Réglementation de certains domaines de la vie et du droit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5F205B-7B46-1139-6197-EC606445B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logement autonome</a:t>
            </a:r>
          </a:p>
          <a:p>
            <a:pPr>
              <a:spcBef>
                <a:spcPts val="1200"/>
              </a:spcBef>
            </a:pPr>
            <a:r>
              <a:rPr lang="de-CH" dirty="0"/>
              <a:t>éducation inclusive</a:t>
            </a:r>
          </a:p>
          <a:p>
            <a:pPr>
              <a:spcBef>
                <a:spcPts val="1200"/>
              </a:spcBef>
            </a:pPr>
            <a:r>
              <a:rPr lang="de-CH" dirty="0"/>
              <a:t>Participation au marché du travail</a:t>
            </a:r>
          </a:p>
          <a:p>
            <a:pPr>
              <a:spcBef>
                <a:spcPts val="1200"/>
              </a:spcBef>
            </a:pPr>
            <a:r>
              <a:rPr lang="de-CH" dirty="0"/>
              <a:t>Collecte de données, statistiques</a:t>
            </a:r>
          </a:p>
          <a:p>
            <a:pPr marL="3135313" lvl="1" indent="0">
              <a:spcBef>
                <a:spcPts val="3800"/>
              </a:spcBef>
              <a:buNone/>
            </a:pPr>
            <a:r>
              <a:rPr lang="de-CH" sz="3000" dirty="0"/>
              <a:t>ouvert à l'avenir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0CF4000-70EA-AC35-88BA-693BB11FEC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8</a:t>
            </a:fld>
            <a:endParaRPr lang="en-US" dirty="0"/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408AF243-924A-5D6B-3CA7-D19303E5B0DF}"/>
              </a:ext>
            </a:extLst>
          </p:cNvPr>
          <p:cNvCxnSpPr>
            <a:cxnSpLocks/>
          </p:cNvCxnSpPr>
          <p:nvPr/>
        </p:nvCxnSpPr>
        <p:spPr>
          <a:xfrm>
            <a:off x="3515497" y="4151870"/>
            <a:ext cx="0" cy="799437"/>
          </a:xfrm>
          <a:prstGeom prst="line">
            <a:avLst/>
          </a:prstGeom>
          <a:ln w="95250" cap="rnd">
            <a:solidFill>
              <a:srgbClr val="016469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54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Merci.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zrmb-ius@unibas.ch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00974-63E5-4E61-A13C-9F89126AE39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167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8CC86971-1972-4C72-AFD5-F88920ECE3E1}" vid="{62036E48-417D-43F3-A82C-8EED892A916A}"/>
    </a:ext>
  </a:extLst>
</a:theme>
</file>

<file path=ppt/theme/theme2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_Vorlage_ppt_CRPD.pptx" id="{F0CC8DCA-C23F-4F7C-BDE0-01B8B21E3601}" vid="{F5E430B9-4E12-433A-B647-472C568D296F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ichierenti_x00e8_rementcorrig_x00e9_ xmlns="c25cff55-d264-4c97-9d9f-55dd4e6743c1">false</Fichierenti_x00e8_rementcorrig_x00e9_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2835A3849EAE14E98227B9120A8F0CB" ma:contentTypeVersion="5" ma:contentTypeDescription="Ein neues Dokument erstellen." ma:contentTypeScope="" ma:versionID="e459f9ea579ec297d44e1db46958fdfb">
  <xsd:schema xmlns:xsd="http://www.w3.org/2001/XMLSchema" xmlns:xs="http://www.w3.org/2001/XMLSchema" xmlns:p="http://schemas.microsoft.com/office/2006/metadata/properties" xmlns:ns2="c25cff55-d264-4c97-9d9f-55dd4e6743c1" targetNamespace="http://schemas.microsoft.com/office/2006/metadata/properties" ma:root="true" ma:fieldsID="ee6b8f053afb1db944956732f08fd603" ns2:_="">
    <xsd:import namespace="c25cff55-d264-4c97-9d9f-55dd4e6743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Fichierenti_x00e8_rementcorrig_x00e9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5cff55-d264-4c97-9d9f-55dd4e6743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Fichierenti_x00e8_rementcorrig_x00e9_" ma:index="12" nillable="true" ma:displayName="Fichier entièrement corrigé" ma:default="0" ma:format="Dropdown" ma:internalName="Fichierenti_x00e8_rementcorrig_x00e9_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2532911-0B3C-4213-80AF-A119CAA17CE9}">
  <ds:schemaRefs>
    <ds:schemaRef ds:uri="http://schemas.microsoft.com/office/2006/metadata/properties"/>
    <ds:schemaRef ds:uri="http://schemas.microsoft.com/office/infopath/2007/PartnerControls"/>
    <ds:schemaRef ds:uri="c25cff55-d264-4c97-9d9f-55dd4e6743c1"/>
  </ds:schemaRefs>
</ds:datastoreItem>
</file>

<file path=customXml/itemProps2.xml><?xml version="1.0" encoding="utf-8"?>
<ds:datastoreItem xmlns:ds="http://schemas.openxmlformats.org/officeDocument/2006/customXml" ds:itemID="{85DFEAC8-530A-4C94-B3EA-642612630D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25cff55-d264-4c97-9d9f-55dd4e6743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13E343-3DD1-44BB-81E3-CF5F28977EA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PPT-Vorlage_Tagung_Die Rechte von MmB</Template>
  <TotalTime>0</TotalTime>
  <Words>227</Words>
  <Application>Microsoft Office PowerPoint</Application>
  <PresentationFormat>Widescreen</PresentationFormat>
  <Paragraphs>49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</vt:lpstr>
      <vt:lpstr>1_Office</vt:lpstr>
      <vt:lpstr>Loi pour l'inclusion des personnes en situation de handicap </vt:lpstr>
      <vt:lpstr>Buts</vt:lpstr>
      <vt:lpstr>Contenu</vt:lpstr>
      <vt:lpstr>De larges droits subjectifs</vt:lpstr>
      <vt:lpstr>De larges obligations pour l'État et les particuliers</vt:lpstr>
      <vt:lpstr>Dispositions relatives à la transformation</vt:lpstr>
      <vt:lpstr>Dispositions relatives à l'organisation et aux procédures</vt:lpstr>
      <vt:lpstr>Réglementation de certains domaines de la vie et du droit</vt:lpstr>
      <vt:lpstr>Merci.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Sun-Mi Shin</dc:creator>
  <cp:keywords>, docId:5C4C872FE5A486AB9C09170A795ADB0B</cp:keywords>
  <cp:lastModifiedBy>Sun-Mi Shin</cp:lastModifiedBy>
  <cp:revision>38</cp:revision>
  <dcterms:created xsi:type="dcterms:W3CDTF">2025-06-20T15:41:45Z</dcterms:created>
  <dcterms:modified xsi:type="dcterms:W3CDTF">2025-06-23T07:03:00Z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0x01010072835A3849EAE14E98227B9120A8F0CB</vt:lpwstr>
  </property>
</Properties>
</file>