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65" r:id="rId3"/>
    <p:sldId id="262" r:id="rId4"/>
    <p:sldId id="267" r:id="rId5"/>
    <p:sldId id="272" r:id="rId6"/>
    <p:sldId id="268" r:id="rId7"/>
    <p:sldId id="269" r:id="rId8"/>
    <p:sldId id="274" r:id="rId9"/>
    <p:sldId id="273" r:id="rId10"/>
    <p:sldId id="261"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4C"/>
    <a:srgbClr val="016469"/>
    <a:srgbClr val="CCCC00"/>
    <a:srgbClr val="FFFFFF"/>
    <a:srgbClr val="BED405"/>
    <a:srgbClr val="99CC00"/>
    <a:srgbClr val="C2D3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1029" autoAdjust="0"/>
  </p:normalViewPr>
  <p:slideViewPr>
    <p:cSldViewPr snapToGrid="0" snapToObjects="1">
      <p:cViewPr varScale="1">
        <p:scale>
          <a:sx n="130" d="100"/>
          <a:sy n="130" d="100"/>
        </p:scale>
        <p:origin x="134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6A6CD-DD58-485A-9C02-029C82C9B64F}" type="datetimeFigureOut">
              <a:rPr lang="en-US" smtClean="0"/>
              <a:t>6/17/2025</a:t>
            </a:fld>
            <a:endParaRPr lang="en-US"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Modifier les styles du maître de texte</a:t>
            </a:r>
          </a:p>
          <a:p>
            <a:pPr lvl="1"/>
            <a:r>
              <a:rPr lang="de-DE"/>
              <a:t>Deuxième niveau</a:t>
            </a:r>
          </a:p>
          <a:p>
            <a:pPr lvl="2"/>
            <a:r>
              <a:rPr lang="de-DE"/>
              <a:t>Troisième niveau</a:t>
            </a:r>
          </a:p>
          <a:p>
            <a:pPr lvl="3"/>
            <a:r>
              <a:rPr lang="de-DE"/>
              <a:t>Quatrième niveau</a:t>
            </a:r>
          </a:p>
          <a:p>
            <a:pPr lvl="4"/>
            <a:r>
              <a:rPr lang="de-DE"/>
              <a:t>Cinquième niveau</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B3249-810A-4F7A-BA0B-F37C2BC623DB}" type="slidenum">
              <a:rPr lang="en-US" smtClean="0"/>
              <a:t>'No</a:t>
            </a:fld>
            <a:endParaRPr lang="en-US" dirty="0"/>
          </a:p>
        </p:txBody>
      </p:sp>
    </p:spTree>
    <p:extLst>
      <p:ext uri="{BB962C8B-B14F-4D97-AF65-F5344CB8AC3E}">
        <p14:creationId xmlns:p14="http://schemas.microsoft.com/office/powerpoint/2010/main" val="2126941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None/>
            </a:pPr>
            <a:r>
              <a:rPr lang="de-CH" sz="1800" kern="50" dirty="0">
                <a:effectLst/>
                <a:latin typeface="Arial" panose="020B0604020202020204" pitchFamily="34" charset="0"/>
                <a:ea typeface="SimSun" panose="02010600030101010101" pitchFamily="2" charset="-122"/>
                <a:cs typeface="Lucida Sans" panose="020B0602030504020204" pitchFamily="34" charset="0"/>
              </a:rPr>
              <a:t>Vous voyez une image avec une vague majestueuse qui, en raison du temps, se présente dans les tons de bleu les plus divers. Elle est puissante et s'avance inexorablement vers le haut. Cette vague symbolise l'habitat autodéterminé. Une énergie qui rayonne de liberté et d'individualité.</a:t>
            </a:r>
            <a:endParaRPr lang="de-CH" sz="1800" kern="50" dirty="0">
              <a:effectLst/>
              <a:latin typeface="Times New Roman" panose="02020603050405020304" pitchFamily="18" charset="0"/>
              <a:ea typeface="SimSun" panose="02010600030101010101" pitchFamily="2" charset="-122"/>
              <a:cs typeface="Lucida Sans" panose="020B0602030504020204" pitchFamily="34" charset="0"/>
            </a:endParaRPr>
          </a:p>
          <a:p>
            <a:pPr>
              <a:buNone/>
            </a:pPr>
            <a:r>
              <a:rPr lang="de-CH" sz="1800" i="1" kern="50" dirty="0">
                <a:effectLst/>
                <a:latin typeface="Arial" panose="020B0604020202020204" pitchFamily="34" charset="0"/>
                <a:ea typeface="SimSun" panose="02010600030101010101" pitchFamily="2" charset="-122"/>
                <a:cs typeface="Lucida Sans" panose="020B0602030504020204" pitchFamily="34" charset="0"/>
              </a:rPr>
              <a:t> </a:t>
            </a:r>
            <a:endParaRPr lang="de-CH" sz="1800" kern="50" dirty="0">
              <a:effectLst/>
              <a:latin typeface="Times New Roman" panose="02020603050405020304" pitchFamily="18" charset="0"/>
              <a:ea typeface="SimSun" panose="02010600030101010101" pitchFamily="2" charset="-122"/>
              <a:cs typeface="Lucida Sans" panose="020B0602030504020204" pitchFamily="34" charset="0"/>
            </a:endParaRPr>
          </a:p>
          <a:p>
            <a:r>
              <a:rPr lang="de-CH" sz="1800" i="1" kern="50" dirty="0">
                <a:effectLst/>
                <a:latin typeface="Arial" panose="020B0604020202020204" pitchFamily="34" charset="0"/>
                <a:ea typeface="SimSun" panose="02010600030101010101" pitchFamily="2" charset="-122"/>
                <a:cs typeface="Lucida Sans" panose="020B0602030504020204" pitchFamily="34" charset="0"/>
              </a:rPr>
              <a:t>Lire la vidéo</a:t>
            </a:r>
            <a:endParaRPr lang="de-CH" sz="1800" kern="50" dirty="0">
              <a:effectLst/>
              <a:latin typeface="Times New Roman" panose="02020603050405020304" pitchFamily="18" charset="0"/>
              <a:ea typeface="SimSun" panose="02010600030101010101" pitchFamily="2" charset="-122"/>
              <a:cs typeface="Lucida Sans" panose="020B0602030504020204" pitchFamily="34" charset="0"/>
            </a:endParaRPr>
          </a:p>
          <a:p>
            <a:endParaRPr lang="de-CH" dirty="0"/>
          </a:p>
        </p:txBody>
      </p:sp>
      <p:sp>
        <p:nvSpPr>
          <p:cNvPr id="4" name="Foliennummernplatzhalter 3"/>
          <p:cNvSpPr>
            <a:spLocks noGrp="1"/>
          </p:cNvSpPr>
          <p:nvPr>
            <p:ph type="sldNum" sz="quarter" idx="5"/>
          </p:nvPr>
        </p:nvSpPr>
        <p:spPr/>
        <p:txBody>
          <a:bodyPr/>
          <a:lstStyle/>
          <a:p>
            <a:fld id="{5D0B3249-810A-4F7A-BA0B-F37C2BC623DB}" type="slidenum">
              <a:rPr lang="en-US" smtClean="0"/>
              <a:t>1</a:t>
            </a:fld>
            <a:endParaRPr lang="en-US" dirty="0"/>
          </a:p>
        </p:txBody>
      </p:sp>
    </p:spTree>
    <p:extLst>
      <p:ext uri="{BB962C8B-B14F-4D97-AF65-F5344CB8AC3E}">
        <p14:creationId xmlns:p14="http://schemas.microsoft.com/office/powerpoint/2010/main" val="4121944212"/>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Lien vers la vidéo sur </a:t>
            </a:r>
            <a:r>
              <a:rPr lang="de-CH" dirty="0" err="1"/>
              <a:t>LinkedIN </a:t>
            </a:r>
            <a:r>
              <a:rPr lang="de-CH"/>
              <a:t>: https://www.linkedin.com/in/meral-yildiz-409392108/recent-activity/all/</a:t>
            </a:r>
            <a:endParaRPr lang="de-CH" dirty="0"/>
          </a:p>
        </p:txBody>
      </p:sp>
      <p:sp>
        <p:nvSpPr>
          <p:cNvPr id="4" name="Foliennummernplatzhalter 3"/>
          <p:cNvSpPr>
            <a:spLocks noGrp="1"/>
          </p:cNvSpPr>
          <p:nvPr>
            <p:ph type="sldNum" sz="quarter" idx="5"/>
          </p:nvPr>
        </p:nvSpPr>
        <p:spPr/>
        <p:txBody>
          <a:bodyPr/>
          <a:lstStyle/>
          <a:p>
            <a:fld id="{5D0B3249-810A-4F7A-BA0B-F37C2BC623DB}" type="slidenum">
              <a:rPr lang="en-US" smtClean="0"/>
              <a:t>3</a:t>
            </a:fld>
            <a:endParaRPr lang="en-US" dirty="0"/>
          </a:p>
        </p:txBody>
      </p:sp>
    </p:spTree>
    <p:extLst>
      <p:ext uri="{BB962C8B-B14F-4D97-AF65-F5344CB8AC3E}">
        <p14:creationId xmlns:p14="http://schemas.microsoft.com/office/powerpoint/2010/main" val="1248915475"/>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Pour finir, vous verrez une image </a:t>
            </a:r>
            <a:r>
              <a:rPr lang="de-CH" sz="1200" kern="1200">
                <a:solidFill>
                  <a:schemeClr val="tx1"/>
                </a:solidFill>
                <a:effectLst/>
                <a:latin typeface="+mn-lt"/>
                <a:ea typeface="+mn-ea"/>
                <a:cs typeface="+mn-cs"/>
              </a:rPr>
              <a:t>montrant </a:t>
            </a:r>
            <a:r>
              <a:rPr lang="de-CH" sz="1200" kern="1200" dirty="0">
                <a:solidFill>
                  <a:schemeClr val="tx1"/>
                </a:solidFill>
                <a:effectLst/>
                <a:latin typeface="+mn-lt"/>
                <a:ea typeface="+mn-ea"/>
                <a:cs typeface="+mn-cs"/>
              </a:rPr>
              <a:t>une vague dans différentes </a:t>
            </a:r>
            <a:r>
              <a:rPr lang="de-CH" sz="1200" kern="1200">
                <a:solidFill>
                  <a:schemeClr val="tx1"/>
                </a:solidFill>
                <a:effectLst/>
                <a:latin typeface="+mn-lt"/>
                <a:ea typeface="+mn-ea"/>
                <a:cs typeface="+mn-cs"/>
              </a:rPr>
              <a:t>nuances de bleu</a:t>
            </a:r>
            <a:r>
              <a:rPr lang="de-CH" sz="1200" kern="1200" dirty="0">
                <a:solidFill>
                  <a:schemeClr val="tx1"/>
                </a:solidFill>
                <a:effectLst/>
                <a:latin typeface="+mn-lt"/>
                <a:ea typeface="+mn-ea"/>
                <a:cs typeface="+mn-cs"/>
              </a:rPr>
              <a:t>, qui est brisée et forme un tunnel. Cette vague symbolise les espoirs et les possibilités nécessaires pour façonner activement son propre espace de vie. </a:t>
            </a:r>
          </a:p>
          <a:p>
            <a:endParaRPr lang="de-CH" dirty="0"/>
          </a:p>
        </p:txBody>
      </p:sp>
      <p:sp>
        <p:nvSpPr>
          <p:cNvPr id="4" name="Foliennummernplatzhalter 3"/>
          <p:cNvSpPr>
            <a:spLocks noGrp="1"/>
          </p:cNvSpPr>
          <p:nvPr>
            <p:ph type="sldNum" sz="quarter" idx="5"/>
          </p:nvPr>
        </p:nvSpPr>
        <p:spPr/>
        <p:txBody>
          <a:bodyPr/>
          <a:lstStyle/>
          <a:p>
            <a:fld id="{5D0B3249-810A-4F7A-BA0B-F37C2BC623DB}" type="slidenum">
              <a:rPr lang="en-US" smtClean="0"/>
              <a:t>10</a:t>
            </a:fld>
            <a:endParaRPr lang="en-US" dirty="0"/>
          </a:p>
        </p:txBody>
      </p:sp>
    </p:spTree>
    <p:extLst>
      <p:ext uri="{BB962C8B-B14F-4D97-AF65-F5344CB8AC3E}">
        <p14:creationId xmlns:p14="http://schemas.microsoft.com/office/powerpoint/2010/main" val="75586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B0CEA-DFE0-5C47-B22D-19C83596324A}"/>
              </a:ext>
            </a:extLst>
          </p:cNvPr>
          <p:cNvSpPr>
            <a:spLocks noGrp="1"/>
          </p:cNvSpPr>
          <p:nvPr>
            <p:ph type="ctrTitle" hasCustomPrompt="1"/>
          </p:nvPr>
        </p:nvSpPr>
        <p:spPr>
          <a:xfrm>
            <a:off x="492417" y="389876"/>
            <a:ext cx="11193418" cy="2651760"/>
          </a:xfrm>
        </p:spPr>
        <p:txBody>
          <a:bodyPr anchor="b">
            <a:noAutofit/>
          </a:bodyPr>
          <a:lstStyle>
            <a:lvl1pPr algn="l">
              <a:defRPr sz="5000" b="1" baseline="0">
                <a:solidFill>
                  <a:srgbClr val="016469"/>
                </a:solidFill>
              </a:defRPr>
            </a:lvl1pPr>
          </a:lstStyle>
          <a:p>
            <a:r>
              <a:rPr lang="en-US" noProof="0" dirty="0" err="1"/>
              <a:t>Titel</a:t>
            </a:r>
            <a:r>
              <a:rPr lang="en-US" noProof="0" dirty="0"/>
              <a:t> der </a:t>
            </a:r>
            <a:r>
              <a:rPr lang="en-US" noProof="0" dirty="0" err="1"/>
              <a:t>Präsentation</a:t>
            </a:r>
            <a:r>
              <a:rPr lang="en-US" noProof="0" dirty="0"/>
              <a:t> </a:t>
            </a:r>
            <a:r>
              <a:rPr lang="en-US" noProof="0" dirty="0" err="1"/>
              <a:t>bearbeiten</a:t>
            </a:r>
            <a:endParaRPr lang="de-CH" noProof="0" dirty="0"/>
          </a:p>
        </p:txBody>
      </p:sp>
      <p:sp>
        <p:nvSpPr>
          <p:cNvPr id="3" name="Untertitel 2">
            <a:extLst>
              <a:ext uri="{FF2B5EF4-FFF2-40B4-BE49-F238E27FC236}">
                <a16:creationId xmlns:a16="http://schemas.microsoft.com/office/drawing/2014/main" id="{F833D8A1-4C44-A545-992B-68F44F19593B}"/>
              </a:ext>
            </a:extLst>
          </p:cNvPr>
          <p:cNvSpPr>
            <a:spLocks noGrp="1"/>
          </p:cNvSpPr>
          <p:nvPr>
            <p:ph type="subTitle" idx="1" hasCustomPrompt="1"/>
          </p:nvPr>
        </p:nvSpPr>
        <p:spPr>
          <a:xfrm>
            <a:off x="492417" y="3275765"/>
            <a:ext cx="11203601" cy="1730412"/>
          </a:xfrm>
        </p:spPr>
        <p:txBody>
          <a:bodyPr>
            <a:noAutofit/>
          </a:bodyPr>
          <a:lstStyle>
            <a:lvl1pPr marL="0" indent="0" algn="l">
              <a:lnSpc>
                <a:spcPct val="114000"/>
              </a:lnSpc>
              <a:buNone/>
              <a:defRPr sz="3000" b="1" baseline="0">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CH" noProof="0" dirty="0"/>
              <a:t>Name</a:t>
            </a:r>
            <a:br>
              <a:rPr lang="de-CH" noProof="0" dirty="0"/>
            </a:br>
            <a:r>
              <a:rPr lang="de-CH" noProof="0" dirty="0"/>
              <a:t>Organisation</a:t>
            </a:r>
            <a:br>
              <a:rPr lang="de-CH" noProof="0" dirty="0"/>
            </a:br>
            <a:endParaRPr lang="de-CH" noProof="0" dirty="0"/>
          </a:p>
        </p:txBody>
      </p:sp>
      <p:sp>
        <p:nvSpPr>
          <p:cNvPr id="8" name="Rechteck 7">
            <a:extLst>
              <a:ext uri="{FF2B5EF4-FFF2-40B4-BE49-F238E27FC236}">
                <a16:creationId xmlns:a16="http://schemas.microsoft.com/office/drawing/2014/main" id="{291680F1-3B9E-3340-BBC1-188BC41A8A4C}"/>
              </a:ext>
            </a:extLst>
          </p:cNvPr>
          <p:cNvSpPr/>
          <p:nvPr userDrawn="1"/>
        </p:nvSpPr>
        <p:spPr>
          <a:xfrm>
            <a:off x="-1783" y="5046480"/>
            <a:ext cx="12192000" cy="1800000"/>
          </a:xfrm>
          <a:prstGeom prst="rect">
            <a:avLst/>
          </a:prstGeom>
          <a:solidFill>
            <a:srgbClr val="0044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noProof="0" dirty="0">
                <a:solidFill>
                  <a:schemeClr val="bg1"/>
                </a:solidFill>
              </a:rPr>
              <a:t>Bitte freilassen für Live-Untertitelung.</a:t>
            </a:r>
          </a:p>
        </p:txBody>
      </p:sp>
    </p:spTree>
    <p:extLst>
      <p:ext uri="{BB962C8B-B14F-4D97-AF65-F5344CB8AC3E}">
        <p14:creationId xmlns:p14="http://schemas.microsoft.com/office/powerpoint/2010/main" val="102141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983" y="198783"/>
            <a:ext cx="11076667" cy="876255"/>
          </a:xfrm>
        </p:spPr>
        <p:txBody>
          <a:bodyPr/>
          <a:lstStyle>
            <a:lvl1pPr>
              <a:defRPr/>
            </a:lvl1pPr>
          </a:lstStyle>
          <a:p>
            <a:r>
              <a:rPr lang="de-CH" noProof="0" dirty="0"/>
              <a:t>Seitentitel bearbeiten</a:t>
            </a:r>
          </a:p>
        </p:txBody>
      </p:sp>
      <p:sp>
        <p:nvSpPr>
          <p:cNvPr id="3" name="Text Placeholder 2"/>
          <p:cNvSpPr>
            <a:spLocks noGrp="1"/>
          </p:cNvSpPr>
          <p:nvPr>
            <p:ph type="body" idx="1" hasCustomPrompt="1"/>
          </p:nvPr>
        </p:nvSpPr>
        <p:spPr>
          <a:xfrm>
            <a:off x="518984" y="1138907"/>
            <a:ext cx="5478591" cy="644560"/>
          </a:xfrm>
        </p:spPr>
        <p:txBody>
          <a:bodyPr anchor="t">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noProof="0" dirty="0"/>
              <a:t>Untertitel bearbeiten</a:t>
            </a:r>
          </a:p>
        </p:txBody>
      </p:sp>
      <p:sp>
        <p:nvSpPr>
          <p:cNvPr id="4" name="Content Placeholder 3"/>
          <p:cNvSpPr>
            <a:spLocks noGrp="1"/>
          </p:cNvSpPr>
          <p:nvPr>
            <p:ph sz="half" idx="2" hasCustomPrompt="1"/>
          </p:nvPr>
        </p:nvSpPr>
        <p:spPr>
          <a:xfrm>
            <a:off x="518984" y="1847335"/>
            <a:ext cx="5478591" cy="3200400"/>
          </a:xfrm>
        </p:spPr>
        <p:txBody>
          <a:bodyPr/>
          <a:lstStyle>
            <a:lvl1pPr>
              <a:defRPr baseline="0"/>
            </a:lvl1pPr>
          </a:lstStyle>
          <a:p>
            <a:pPr lvl="0"/>
            <a:r>
              <a:rPr lang="de-CH" noProof="0" dirty="0"/>
              <a:t>Bitte verwenden Sie mind. Schriftgrösse 30 Pt.</a:t>
            </a:r>
          </a:p>
        </p:txBody>
      </p:sp>
      <p:sp>
        <p:nvSpPr>
          <p:cNvPr id="5" name="Text Placeholder 4"/>
          <p:cNvSpPr>
            <a:spLocks noGrp="1"/>
          </p:cNvSpPr>
          <p:nvPr>
            <p:ph type="body" sz="quarter" idx="3" hasCustomPrompt="1"/>
          </p:nvPr>
        </p:nvSpPr>
        <p:spPr>
          <a:xfrm>
            <a:off x="6172200" y="1138906"/>
            <a:ext cx="5430794" cy="644561"/>
          </a:xfrm>
        </p:spPr>
        <p:txBody>
          <a:bodyPr anchor="t">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noProof="0" dirty="0"/>
              <a:t>Untertitel bearbeiten</a:t>
            </a:r>
          </a:p>
        </p:txBody>
      </p:sp>
      <p:sp>
        <p:nvSpPr>
          <p:cNvPr id="6" name="Content Placeholder 5"/>
          <p:cNvSpPr>
            <a:spLocks noGrp="1"/>
          </p:cNvSpPr>
          <p:nvPr>
            <p:ph sz="quarter" idx="4" hasCustomPrompt="1"/>
          </p:nvPr>
        </p:nvSpPr>
        <p:spPr>
          <a:xfrm>
            <a:off x="6172199" y="1847335"/>
            <a:ext cx="5423451" cy="3200400"/>
          </a:xfrm>
        </p:spPr>
        <p:txBody>
          <a:bodyPr/>
          <a:lstStyle/>
          <a:p>
            <a:pPr lvl="0"/>
            <a:r>
              <a:rPr lang="de-CH" dirty="0"/>
              <a:t>Bitte verwenden Sie mind. Schriftgrösse 30 Pt.</a:t>
            </a:r>
          </a:p>
        </p:txBody>
      </p:sp>
      <p:sp>
        <p:nvSpPr>
          <p:cNvPr id="10" name="Foliennummernplatzhalter 16"/>
          <p:cNvSpPr txBox="1">
            <a:spLocks/>
          </p:cNvSpPr>
          <p:nvPr userDrawn="1"/>
        </p:nvSpPr>
        <p:spPr>
          <a:xfrm>
            <a:off x="11595651" y="198783"/>
            <a:ext cx="490331" cy="940123"/>
          </a:xfrm>
          <a:prstGeom prst="rect">
            <a:avLst/>
          </a:prstGeom>
        </p:spPr>
        <p:txBody>
          <a:bodyPr/>
          <a:lstStyle>
            <a:defPPr>
              <a:defRPr lang="de-DE"/>
            </a:defPPr>
            <a:lvl1pPr marL="0" algn="l" defTabSz="914400" rtl="0" eaLnBrk="1" latinLnBrk="0" hangingPunct="1">
              <a:defRPr sz="2200" kern="1200">
                <a:solidFill>
                  <a:srgbClr val="0164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E00974-63E5-4E61-A13C-9F89126AE395}" type="slidenum">
              <a:rPr lang="en-US" smtClean="0"/>
              <a:pPr/>
              <a:t>‹Nr.›</a:t>
            </a:fld>
            <a:endParaRPr lang="en-US" dirty="0"/>
          </a:p>
        </p:txBody>
      </p:sp>
      <p:cxnSp>
        <p:nvCxnSpPr>
          <p:cNvPr id="11" name="Gerader Verbinder 6"/>
          <p:cNvCxnSpPr/>
          <p:nvPr userDrawn="1"/>
        </p:nvCxnSpPr>
        <p:spPr>
          <a:xfrm>
            <a:off x="518983" y="1075038"/>
            <a:ext cx="11076668" cy="0"/>
          </a:xfrm>
          <a:prstGeom prst="line">
            <a:avLst/>
          </a:prstGeom>
          <a:ln w="15240">
            <a:solidFill>
              <a:srgbClr val="016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996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983" y="198783"/>
            <a:ext cx="11076667" cy="876255"/>
          </a:xfrm>
        </p:spPr>
        <p:txBody>
          <a:bodyPr/>
          <a:lstStyle>
            <a:lvl1pPr>
              <a:defRPr/>
            </a:lvl1pPr>
          </a:lstStyle>
          <a:p>
            <a:r>
              <a:rPr lang="de-CH" noProof="0" dirty="0"/>
              <a:t>Seitentitel bearbeiten</a:t>
            </a:r>
          </a:p>
        </p:txBody>
      </p:sp>
      <p:sp>
        <p:nvSpPr>
          <p:cNvPr id="3" name="Text Placeholder 2"/>
          <p:cNvSpPr>
            <a:spLocks noGrp="1"/>
          </p:cNvSpPr>
          <p:nvPr>
            <p:ph type="body" idx="1" hasCustomPrompt="1"/>
          </p:nvPr>
        </p:nvSpPr>
        <p:spPr>
          <a:xfrm>
            <a:off x="518985" y="1138907"/>
            <a:ext cx="3600000" cy="644560"/>
          </a:xfrm>
        </p:spPr>
        <p:txBody>
          <a:bodyPr anchor="t">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noProof="0" dirty="0"/>
              <a:t>Untertitel bearbeiten</a:t>
            </a:r>
          </a:p>
        </p:txBody>
      </p:sp>
      <p:sp>
        <p:nvSpPr>
          <p:cNvPr id="4" name="Content Placeholder 3"/>
          <p:cNvSpPr>
            <a:spLocks noGrp="1"/>
          </p:cNvSpPr>
          <p:nvPr>
            <p:ph sz="half" idx="2" hasCustomPrompt="1"/>
          </p:nvPr>
        </p:nvSpPr>
        <p:spPr>
          <a:xfrm>
            <a:off x="518985" y="1847335"/>
            <a:ext cx="3600000" cy="3200400"/>
          </a:xfrm>
        </p:spPr>
        <p:txBody>
          <a:bodyPr/>
          <a:lstStyle>
            <a:lvl1pPr>
              <a:defRPr baseline="0"/>
            </a:lvl1pPr>
          </a:lstStyle>
          <a:p>
            <a:pPr lvl="0"/>
            <a:r>
              <a:rPr lang="de-CH" noProof="0" dirty="0"/>
              <a:t>Bitte verwenden Sie mind. Schriftgrösse 30 Pt.</a:t>
            </a:r>
          </a:p>
        </p:txBody>
      </p:sp>
      <p:sp>
        <p:nvSpPr>
          <p:cNvPr id="5" name="Text Placeholder 4"/>
          <p:cNvSpPr>
            <a:spLocks noGrp="1"/>
          </p:cNvSpPr>
          <p:nvPr>
            <p:ph type="body" sz="quarter" idx="3" hasCustomPrompt="1"/>
          </p:nvPr>
        </p:nvSpPr>
        <p:spPr>
          <a:xfrm>
            <a:off x="7997984" y="1138906"/>
            <a:ext cx="3600000" cy="644561"/>
          </a:xfrm>
        </p:spPr>
        <p:txBody>
          <a:bodyPr anchor="t">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noProof="0" dirty="0"/>
              <a:t>Untertitel bearbeiten</a:t>
            </a:r>
          </a:p>
        </p:txBody>
      </p:sp>
      <p:sp>
        <p:nvSpPr>
          <p:cNvPr id="6" name="Content Placeholder 5"/>
          <p:cNvSpPr>
            <a:spLocks noGrp="1"/>
          </p:cNvSpPr>
          <p:nvPr>
            <p:ph sz="quarter" idx="4" hasCustomPrompt="1"/>
          </p:nvPr>
        </p:nvSpPr>
        <p:spPr>
          <a:xfrm>
            <a:off x="7995514" y="1847335"/>
            <a:ext cx="3600000" cy="3200400"/>
          </a:xfrm>
        </p:spPr>
        <p:txBody>
          <a:bodyPr/>
          <a:lstStyle/>
          <a:p>
            <a:pPr lvl="0"/>
            <a:r>
              <a:rPr lang="de-CH" dirty="0"/>
              <a:t>Bitte verwenden Sie mind. Schriftgrösse 30 Pt.</a:t>
            </a:r>
          </a:p>
        </p:txBody>
      </p:sp>
      <p:sp>
        <p:nvSpPr>
          <p:cNvPr id="10" name="Foliennummernplatzhalter 16"/>
          <p:cNvSpPr txBox="1">
            <a:spLocks/>
          </p:cNvSpPr>
          <p:nvPr userDrawn="1"/>
        </p:nvSpPr>
        <p:spPr>
          <a:xfrm>
            <a:off x="11595651" y="198783"/>
            <a:ext cx="490331" cy="940123"/>
          </a:xfrm>
          <a:prstGeom prst="rect">
            <a:avLst/>
          </a:prstGeom>
        </p:spPr>
        <p:txBody>
          <a:bodyPr/>
          <a:lstStyle>
            <a:defPPr>
              <a:defRPr lang="de-DE"/>
            </a:defPPr>
            <a:lvl1pPr marL="0" algn="l" defTabSz="914400" rtl="0" eaLnBrk="1" latinLnBrk="0" hangingPunct="1">
              <a:defRPr sz="2200" kern="1200">
                <a:solidFill>
                  <a:srgbClr val="01646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E00974-63E5-4E61-A13C-9F89126AE395}" type="slidenum">
              <a:rPr lang="en-US" smtClean="0"/>
              <a:pPr/>
              <a:t>‹Nr.›</a:t>
            </a:fld>
            <a:endParaRPr lang="en-US" dirty="0"/>
          </a:p>
        </p:txBody>
      </p:sp>
      <p:cxnSp>
        <p:nvCxnSpPr>
          <p:cNvPr id="11" name="Gerader Verbinder 6"/>
          <p:cNvCxnSpPr/>
          <p:nvPr userDrawn="1"/>
        </p:nvCxnSpPr>
        <p:spPr>
          <a:xfrm>
            <a:off x="518983" y="1075038"/>
            <a:ext cx="11076668" cy="0"/>
          </a:xfrm>
          <a:prstGeom prst="line">
            <a:avLst/>
          </a:prstGeom>
          <a:ln w="15240">
            <a:solidFill>
              <a:srgbClr val="016469"/>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idx="10" hasCustomPrompt="1"/>
          </p:nvPr>
        </p:nvSpPr>
        <p:spPr>
          <a:xfrm>
            <a:off x="4257317" y="1138907"/>
            <a:ext cx="3600000" cy="644560"/>
          </a:xfrm>
        </p:spPr>
        <p:txBody>
          <a:bodyPr anchor="t">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noProof="0" dirty="0"/>
              <a:t>Untertitel bearbeiten</a:t>
            </a:r>
          </a:p>
        </p:txBody>
      </p:sp>
      <p:sp>
        <p:nvSpPr>
          <p:cNvPr id="12" name="Content Placeholder 3"/>
          <p:cNvSpPr>
            <a:spLocks noGrp="1"/>
          </p:cNvSpPr>
          <p:nvPr>
            <p:ph sz="half" idx="11" hasCustomPrompt="1"/>
          </p:nvPr>
        </p:nvSpPr>
        <p:spPr>
          <a:xfrm>
            <a:off x="4257317" y="1847335"/>
            <a:ext cx="3600000" cy="3200400"/>
          </a:xfrm>
        </p:spPr>
        <p:txBody>
          <a:bodyPr/>
          <a:lstStyle>
            <a:lvl1pPr>
              <a:defRPr baseline="0"/>
            </a:lvl1pPr>
          </a:lstStyle>
          <a:p>
            <a:pPr lvl="0"/>
            <a:r>
              <a:rPr lang="de-CH" noProof="0" dirty="0"/>
              <a:t>Bitte verwenden Sie mind. Schriftgrösse 30 Pt.</a:t>
            </a:r>
          </a:p>
        </p:txBody>
      </p:sp>
    </p:spTree>
    <p:extLst>
      <p:ext uri="{BB962C8B-B14F-4D97-AF65-F5344CB8AC3E}">
        <p14:creationId xmlns:p14="http://schemas.microsoft.com/office/powerpoint/2010/main" val="210096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BECFFD-D909-D34D-8B9F-F153862A4631}"/>
              </a:ext>
            </a:extLst>
          </p:cNvPr>
          <p:cNvSpPr>
            <a:spLocks noGrp="1"/>
          </p:cNvSpPr>
          <p:nvPr>
            <p:ph type="title" hasCustomPrompt="1"/>
          </p:nvPr>
        </p:nvSpPr>
        <p:spPr>
          <a:xfrm>
            <a:off x="530086" y="198783"/>
            <a:ext cx="11065565" cy="919803"/>
          </a:xfrm>
        </p:spPr>
        <p:txBody>
          <a:bodyPr>
            <a:normAutofit/>
          </a:bodyPr>
          <a:lstStyle>
            <a:lvl1pPr>
              <a:defRPr sz="3200" b="1">
                <a:solidFill>
                  <a:srgbClr val="016469"/>
                </a:solidFill>
                <a:latin typeface="+mj-lt"/>
              </a:defRPr>
            </a:lvl1pPr>
          </a:lstStyle>
          <a:p>
            <a:r>
              <a:rPr lang="de-CH" noProof="0" dirty="0"/>
              <a:t>Seitentitel bearbeiten</a:t>
            </a:r>
          </a:p>
        </p:txBody>
      </p:sp>
      <p:sp>
        <p:nvSpPr>
          <p:cNvPr id="3" name="Inhaltsplatzhalter 2">
            <a:extLst>
              <a:ext uri="{FF2B5EF4-FFF2-40B4-BE49-F238E27FC236}">
                <a16:creationId xmlns:a16="http://schemas.microsoft.com/office/drawing/2014/main" id="{7D94157F-31D5-334F-9A9D-EF30494F153B}"/>
              </a:ext>
            </a:extLst>
          </p:cNvPr>
          <p:cNvSpPr>
            <a:spLocks noGrp="1"/>
          </p:cNvSpPr>
          <p:nvPr>
            <p:ph idx="1" hasCustomPrompt="1"/>
          </p:nvPr>
        </p:nvSpPr>
        <p:spPr>
          <a:xfrm>
            <a:off x="530087" y="1298741"/>
            <a:ext cx="11065564" cy="3727262"/>
          </a:xfrm>
        </p:spPr>
        <p:txBody>
          <a:bodyPr>
            <a:normAutofit/>
          </a:bodyPr>
          <a:lstStyle>
            <a:lvl1pPr>
              <a:lnSpc>
                <a:spcPct val="110000"/>
              </a:lnSpc>
              <a:spcBef>
                <a:spcPts val="1200"/>
              </a:spcBef>
              <a:defRPr sz="3000">
                <a:solidFill>
                  <a:schemeClr val="tx1"/>
                </a:solidFill>
              </a:defRPr>
            </a:lvl1pPr>
          </a:lstStyle>
          <a:p>
            <a:r>
              <a:rPr lang="de-CH" noProof="0" dirty="0"/>
              <a:t>Bitte verwenden Sie mind. Schriftgrösse 30 Pt.</a:t>
            </a:r>
          </a:p>
        </p:txBody>
      </p:sp>
      <p:cxnSp>
        <p:nvCxnSpPr>
          <p:cNvPr id="5" name="Gerader Verbinder 4"/>
          <p:cNvCxnSpPr/>
          <p:nvPr userDrawn="1"/>
        </p:nvCxnSpPr>
        <p:spPr>
          <a:xfrm>
            <a:off x="530086" y="1138906"/>
            <a:ext cx="11065565" cy="0"/>
          </a:xfrm>
          <a:prstGeom prst="line">
            <a:avLst/>
          </a:prstGeom>
          <a:ln w="15240">
            <a:solidFill>
              <a:srgbClr val="016469"/>
            </a:solidFill>
          </a:ln>
        </p:spPr>
        <p:style>
          <a:lnRef idx="1">
            <a:schemeClr val="accent1"/>
          </a:lnRef>
          <a:fillRef idx="0">
            <a:schemeClr val="accent1"/>
          </a:fillRef>
          <a:effectRef idx="0">
            <a:schemeClr val="accent1"/>
          </a:effectRef>
          <a:fontRef idx="minor">
            <a:schemeClr val="tx1"/>
          </a:fontRef>
        </p:style>
      </p:cxnSp>
      <p:sp>
        <p:nvSpPr>
          <p:cNvPr id="17"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fld id="{44E00974-63E5-4E61-A13C-9F89126AE395}" type="slidenum">
              <a:rPr lang="en-US" smtClean="0"/>
              <a:pPr/>
              <a:t>‹Nr.›</a:t>
            </a:fld>
            <a:endParaRPr lang="en-US" dirty="0"/>
          </a:p>
        </p:txBody>
      </p:sp>
    </p:spTree>
    <p:extLst>
      <p:ext uri="{BB962C8B-B14F-4D97-AF65-F5344CB8AC3E}">
        <p14:creationId xmlns:p14="http://schemas.microsoft.com/office/powerpoint/2010/main" val="41920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7337AD-D58D-0C4B-8E87-05754E7BE34D}"/>
              </a:ext>
            </a:extLst>
          </p:cNvPr>
          <p:cNvSpPr>
            <a:spLocks noGrp="1"/>
          </p:cNvSpPr>
          <p:nvPr>
            <p:ph type="title" hasCustomPrompt="1"/>
          </p:nvPr>
        </p:nvSpPr>
        <p:spPr>
          <a:xfrm>
            <a:off x="528455" y="198783"/>
            <a:ext cx="11039060" cy="3046835"/>
          </a:xfrm>
        </p:spPr>
        <p:txBody>
          <a:bodyPr anchor="b"/>
          <a:lstStyle>
            <a:lvl1pPr>
              <a:defRPr sz="4400" b="1">
                <a:solidFill>
                  <a:srgbClr val="016469"/>
                </a:solidFill>
              </a:defRPr>
            </a:lvl1pPr>
          </a:lstStyle>
          <a:p>
            <a:r>
              <a:rPr lang="de-CH" noProof="0" dirty="0"/>
              <a:t>Abschnittstitel bearbeiten</a:t>
            </a:r>
          </a:p>
        </p:txBody>
      </p:sp>
      <p:sp>
        <p:nvSpPr>
          <p:cNvPr id="3" name="Textplatzhalter 2">
            <a:extLst>
              <a:ext uri="{FF2B5EF4-FFF2-40B4-BE49-F238E27FC236}">
                <a16:creationId xmlns:a16="http://schemas.microsoft.com/office/drawing/2014/main" id="{3DF6C549-3E22-0B43-810F-EAE2DCDC022C}"/>
              </a:ext>
            </a:extLst>
          </p:cNvPr>
          <p:cNvSpPr>
            <a:spLocks noGrp="1"/>
          </p:cNvSpPr>
          <p:nvPr>
            <p:ph type="body" idx="1" hasCustomPrompt="1"/>
          </p:nvPr>
        </p:nvSpPr>
        <p:spPr>
          <a:xfrm>
            <a:off x="528455" y="3456633"/>
            <a:ext cx="11039060" cy="1572842"/>
          </a:xfrm>
        </p:spPr>
        <p:txBody>
          <a:bodyPr>
            <a:normAutofit/>
          </a:bodyPr>
          <a:lstStyle>
            <a:lvl1pPr marL="0" indent="0">
              <a:buNone/>
              <a:defRPr sz="3000" b="1">
                <a:solidFill>
                  <a:schemeClr val="tx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de-CH" noProof="0" dirty="0"/>
              <a:t>Untertitel bearbeiten</a:t>
            </a:r>
          </a:p>
        </p:txBody>
      </p:sp>
      <p:sp>
        <p:nvSpPr>
          <p:cNvPr id="7"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fld id="{44E00974-63E5-4E61-A13C-9F89126AE395}" type="slidenum">
              <a:rPr lang="en-US" smtClean="0"/>
              <a:pPr/>
              <a:t>‹Nr.›</a:t>
            </a:fld>
            <a:endParaRPr lang="en-US" dirty="0"/>
          </a:p>
        </p:txBody>
      </p:sp>
    </p:spTree>
    <p:extLst>
      <p:ext uri="{BB962C8B-B14F-4D97-AF65-F5344CB8AC3E}">
        <p14:creationId xmlns:p14="http://schemas.microsoft.com/office/powerpoint/2010/main" val="165386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FF0AF0-F55C-794D-BB42-6B347477D883}"/>
              </a:ext>
            </a:extLst>
          </p:cNvPr>
          <p:cNvSpPr>
            <a:spLocks noGrp="1"/>
          </p:cNvSpPr>
          <p:nvPr>
            <p:ph type="title" hasCustomPrompt="1"/>
          </p:nvPr>
        </p:nvSpPr>
        <p:spPr>
          <a:xfrm>
            <a:off x="543340" y="198783"/>
            <a:ext cx="11052312" cy="940123"/>
          </a:xfrm>
        </p:spPr>
        <p:txBody>
          <a:bodyPr>
            <a:normAutofit/>
          </a:bodyPr>
          <a:lstStyle>
            <a:lvl1pPr>
              <a:defRPr sz="3200" b="1" baseline="0">
                <a:solidFill>
                  <a:srgbClr val="016469"/>
                </a:solidFill>
              </a:defRPr>
            </a:lvl1pPr>
          </a:lstStyle>
          <a:p>
            <a:r>
              <a:rPr lang="en-US" noProof="0" dirty="0" err="1"/>
              <a:t>Seitentitel</a:t>
            </a:r>
            <a:r>
              <a:rPr lang="en-US" noProof="0" dirty="0"/>
              <a:t> </a:t>
            </a:r>
            <a:r>
              <a:rPr lang="en-US" noProof="0" dirty="0" err="1"/>
              <a:t>bearbeiten</a:t>
            </a:r>
            <a:endParaRPr lang="de-CH" noProof="0" dirty="0"/>
          </a:p>
        </p:txBody>
      </p:sp>
      <p:sp>
        <p:nvSpPr>
          <p:cNvPr id="3" name="Inhaltsplatzhalter 2">
            <a:extLst>
              <a:ext uri="{FF2B5EF4-FFF2-40B4-BE49-F238E27FC236}">
                <a16:creationId xmlns:a16="http://schemas.microsoft.com/office/drawing/2014/main" id="{73693710-7C43-984E-8607-C5147DD30CE2}"/>
              </a:ext>
            </a:extLst>
          </p:cNvPr>
          <p:cNvSpPr>
            <a:spLocks noGrp="1"/>
          </p:cNvSpPr>
          <p:nvPr>
            <p:ph sz="half" idx="1" hasCustomPrompt="1"/>
          </p:nvPr>
        </p:nvSpPr>
        <p:spPr>
          <a:xfrm>
            <a:off x="530086" y="1375376"/>
            <a:ext cx="5400000" cy="3673702"/>
          </a:xfrm>
        </p:spPr>
        <p:txBody>
          <a:bodyPr>
            <a:normAutofit/>
          </a:bodyPr>
          <a:lstStyle>
            <a:lvl1pPr>
              <a:lnSpc>
                <a:spcPct val="110000"/>
              </a:lnSpc>
              <a:defRPr sz="3000"/>
            </a:lvl1pPr>
          </a:lstStyle>
          <a:p>
            <a:r>
              <a:rPr lang="de-CH" noProof="0" dirty="0"/>
              <a:t>Bitte verwenden Sie mind. Schriftgrösse 30 Pt.</a:t>
            </a:r>
          </a:p>
        </p:txBody>
      </p:sp>
      <p:sp>
        <p:nvSpPr>
          <p:cNvPr id="4" name="Inhaltsplatzhalter 3">
            <a:extLst>
              <a:ext uri="{FF2B5EF4-FFF2-40B4-BE49-F238E27FC236}">
                <a16:creationId xmlns:a16="http://schemas.microsoft.com/office/drawing/2014/main" id="{97FD9B2B-717B-8C4C-879B-8F0CBBF5C99A}"/>
              </a:ext>
            </a:extLst>
          </p:cNvPr>
          <p:cNvSpPr>
            <a:spLocks noGrp="1"/>
          </p:cNvSpPr>
          <p:nvPr>
            <p:ph sz="half" idx="2" hasCustomPrompt="1"/>
          </p:nvPr>
        </p:nvSpPr>
        <p:spPr>
          <a:xfrm>
            <a:off x="6195651" y="1375376"/>
            <a:ext cx="5400000" cy="3673702"/>
          </a:xfrm>
        </p:spPr>
        <p:txBody>
          <a:bodyPr>
            <a:normAutofit/>
          </a:bodyPr>
          <a:lstStyle>
            <a:lvl1pPr>
              <a:lnSpc>
                <a:spcPct val="110000"/>
              </a:lnSpc>
              <a:defRPr sz="3000"/>
            </a:lvl1pPr>
          </a:lstStyle>
          <a:p>
            <a:r>
              <a:rPr lang="de-CH" noProof="0" dirty="0"/>
              <a:t>Bitte verwenden Sie mind. Schriftgrösse 30 Pt.</a:t>
            </a:r>
          </a:p>
        </p:txBody>
      </p:sp>
      <p:cxnSp>
        <p:nvCxnSpPr>
          <p:cNvPr id="8" name="Gerader Verbinder 7"/>
          <p:cNvCxnSpPr/>
          <p:nvPr userDrawn="1"/>
        </p:nvCxnSpPr>
        <p:spPr>
          <a:xfrm>
            <a:off x="530086" y="1138906"/>
            <a:ext cx="11065565" cy="0"/>
          </a:xfrm>
          <a:prstGeom prst="line">
            <a:avLst/>
          </a:prstGeom>
          <a:ln w="15240">
            <a:solidFill>
              <a:srgbClr val="016469"/>
            </a:solidFill>
          </a:ln>
        </p:spPr>
        <p:style>
          <a:lnRef idx="1">
            <a:schemeClr val="accent1"/>
          </a:lnRef>
          <a:fillRef idx="0">
            <a:schemeClr val="accent1"/>
          </a:fillRef>
          <a:effectRef idx="0">
            <a:schemeClr val="accent1"/>
          </a:effectRef>
          <a:fontRef idx="minor">
            <a:schemeClr val="tx1"/>
          </a:fontRef>
        </p:style>
      </p:cxnSp>
      <p:sp>
        <p:nvSpPr>
          <p:cNvPr id="10"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fld id="{44E00974-63E5-4E61-A13C-9F89126AE395}" type="slidenum">
              <a:rPr lang="en-US" smtClean="0"/>
              <a:pPr/>
              <a:t>‹Nr.›</a:t>
            </a:fld>
            <a:endParaRPr lang="en-US" dirty="0"/>
          </a:p>
        </p:txBody>
      </p:sp>
    </p:spTree>
    <p:extLst>
      <p:ext uri="{BB962C8B-B14F-4D97-AF65-F5344CB8AC3E}">
        <p14:creationId xmlns:p14="http://schemas.microsoft.com/office/powerpoint/2010/main" val="396845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24FF0AF0-F55C-794D-BB42-6B347477D883}"/>
              </a:ext>
            </a:extLst>
          </p:cNvPr>
          <p:cNvSpPr>
            <a:spLocks noGrp="1"/>
          </p:cNvSpPr>
          <p:nvPr>
            <p:ph type="title" hasCustomPrompt="1"/>
          </p:nvPr>
        </p:nvSpPr>
        <p:spPr>
          <a:xfrm>
            <a:off x="543339" y="198783"/>
            <a:ext cx="10810461" cy="940123"/>
          </a:xfrm>
        </p:spPr>
        <p:txBody>
          <a:bodyPr>
            <a:normAutofit/>
          </a:bodyPr>
          <a:lstStyle>
            <a:lvl1pPr>
              <a:defRPr sz="3200" b="1">
                <a:solidFill>
                  <a:srgbClr val="016469"/>
                </a:solidFill>
              </a:defRPr>
            </a:lvl1pPr>
          </a:lstStyle>
          <a:p>
            <a:r>
              <a:rPr lang="en-US" noProof="0" dirty="0" err="1"/>
              <a:t>Seitentitel</a:t>
            </a:r>
            <a:r>
              <a:rPr lang="en-US" noProof="0" dirty="0"/>
              <a:t> </a:t>
            </a:r>
            <a:r>
              <a:rPr lang="en-US" noProof="0" dirty="0" err="1"/>
              <a:t>bearbeiten</a:t>
            </a:r>
            <a:endParaRPr lang="de-CH" noProof="0" dirty="0"/>
          </a:p>
        </p:txBody>
      </p:sp>
      <p:cxnSp>
        <p:nvCxnSpPr>
          <p:cNvPr id="7" name="Gerader Verbinder 6"/>
          <p:cNvCxnSpPr/>
          <p:nvPr userDrawn="1"/>
        </p:nvCxnSpPr>
        <p:spPr>
          <a:xfrm>
            <a:off x="530086" y="1138906"/>
            <a:ext cx="10823715" cy="0"/>
          </a:xfrm>
          <a:prstGeom prst="line">
            <a:avLst/>
          </a:prstGeom>
          <a:ln w="15240">
            <a:solidFill>
              <a:srgbClr val="016469"/>
            </a:solidFill>
          </a:ln>
        </p:spPr>
        <p:style>
          <a:lnRef idx="1">
            <a:schemeClr val="accent1"/>
          </a:lnRef>
          <a:fillRef idx="0">
            <a:schemeClr val="accent1"/>
          </a:fillRef>
          <a:effectRef idx="0">
            <a:schemeClr val="accent1"/>
          </a:effectRef>
          <a:fontRef idx="minor">
            <a:schemeClr val="tx1"/>
          </a:fontRef>
        </p:style>
      </p:cxnSp>
      <p:sp>
        <p:nvSpPr>
          <p:cNvPr id="8"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fld id="{44E00974-63E5-4E61-A13C-9F89126AE395}" type="slidenum">
              <a:rPr lang="en-US" smtClean="0"/>
              <a:pPr/>
              <a:t>‹Nr.›</a:t>
            </a:fld>
            <a:endParaRPr lang="en-US" dirty="0"/>
          </a:p>
        </p:txBody>
      </p:sp>
    </p:spTree>
    <p:extLst>
      <p:ext uri="{BB962C8B-B14F-4D97-AF65-F5344CB8AC3E}">
        <p14:creationId xmlns:p14="http://schemas.microsoft.com/office/powerpoint/2010/main" val="1822942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fld id="{44E00974-63E5-4E61-A13C-9F89126AE395}" type="slidenum">
              <a:rPr lang="en-US" smtClean="0"/>
              <a:pPr/>
              <a:t>‹Nr.›</a:t>
            </a:fld>
            <a:endParaRPr lang="en-US" dirty="0"/>
          </a:p>
        </p:txBody>
      </p:sp>
    </p:spTree>
    <p:extLst>
      <p:ext uri="{BB962C8B-B14F-4D97-AF65-F5344CB8AC3E}">
        <p14:creationId xmlns:p14="http://schemas.microsoft.com/office/powerpoint/2010/main" val="264102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27E47-D610-F54F-8F30-9664F5BA9EA4}"/>
              </a:ext>
            </a:extLst>
          </p:cNvPr>
          <p:cNvSpPr>
            <a:spLocks noGrp="1"/>
          </p:cNvSpPr>
          <p:nvPr>
            <p:ph type="title" hasCustomPrompt="1"/>
          </p:nvPr>
        </p:nvSpPr>
        <p:spPr>
          <a:xfrm>
            <a:off x="530087" y="193432"/>
            <a:ext cx="4386469" cy="1371600"/>
          </a:xfrm>
        </p:spPr>
        <p:txBody>
          <a:bodyPr anchor="ctr"/>
          <a:lstStyle>
            <a:lvl1pPr>
              <a:defRPr sz="3200" b="1" baseline="0">
                <a:solidFill>
                  <a:srgbClr val="016469"/>
                </a:solidFill>
              </a:defRPr>
            </a:lvl1pPr>
          </a:lstStyle>
          <a:p>
            <a:r>
              <a:rPr lang="en-US" noProof="0" dirty="0" err="1"/>
              <a:t>Seitentitel</a:t>
            </a:r>
            <a:r>
              <a:rPr lang="en-US" noProof="0" dirty="0"/>
              <a:t> </a:t>
            </a:r>
            <a:r>
              <a:rPr lang="en-US" noProof="0" dirty="0" err="1"/>
              <a:t>bearbeiten</a:t>
            </a:r>
            <a:endParaRPr lang="de-CH" noProof="0" dirty="0"/>
          </a:p>
        </p:txBody>
      </p:sp>
      <p:sp>
        <p:nvSpPr>
          <p:cNvPr id="3" name="Inhaltsplatzhalter 2">
            <a:extLst>
              <a:ext uri="{FF2B5EF4-FFF2-40B4-BE49-F238E27FC236}">
                <a16:creationId xmlns:a16="http://schemas.microsoft.com/office/drawing/2014/main" id="{F8A3D7A8-B22B-B648-9A5B-1A4FF5F02E19}"/>
              </a:ext>
            </a:extLst>
          </p:cNvPr>
          <p:cNvSpPr>
            <a:spLocks noGrp="1"/>
          </p:cNvSpPr>
          <p:nvPr>
            <p:ph idx="1" hasCustomPrompt="1"/>
          </p:nvPr>
        </p:nvSpPr>
        <p:spPr>
          <a:xfrm>
            <a:off x="5181599" y="198783"/>
            <a:ext cx="6414052" cy="4837044"/>
          </a:xfrm>
        </p:spPr>
        <p:txBody>
          <a:bodyPr>
            <a:normAutofit/>
          </a:bodyPr>
          <a:lstStyle>
            <a:lvl1pPr>
              <a:lnSpc>
                <a:spcPct val="110000"/>
              </a:lnSpc>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e-CH" noProof="0" dirty="0"/>
              <a:t>Bitte verwenden Sie mind. Schriftgrösse 30 Pt.</a:t>
            </a:r>
          </a:p>
        </p:txBody>
      </p:sp>
      <p:sp>
        <p:nvSpPr>
          <p:cNvPr id="4" name="Textplatzhalter 3">
            <a:extLst>
              <a:ext uri="{FF2B5EF4-FFF2-40B4-BE49-F238E27FC236}">
                <a16:creationId xmlns:a16="http://schemas.microsoft.com/office/drawing/2014/main" id="{DFD50D0C-CFBA-5A45-BD01-0FDDBFF8625B}"/>
              </a:ext>
            </a:extLst>
          </p:cNvPr>
          <p:cNvSpPr>
            <a:spLocks noGrp="1"/>
          </p:cNvSpPr>
          <p:nvPr>
            <p:ph type="body" sz="half" idx="2" hasCustomPrompt="1"/>
          </p:nvPr>
        </p:nvSpPr>
        <p:spPr>
          <a:xfrm>
            <a:off x="530087" y="1738366"/>
            <a:ext cx="4386469" cy="3297462"/>
          </a:xfrm>
        </p:spPr>
        <p:txBody>
          <a:bodyPr>
            <a:noAutofit/>
          </a:bodyPr>
          <a:lstStyle>
            <a:lvl1pPr marL="0" indent="0">
              <a:lnSpc>
                <a:spcPct val="110000"/>
              </a:lnSpc>
              <a:buNone/>
              <a:defRPr sz="3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de-CH" noProof="0" dirty="0"/>
              <a:t>Bitte verwenden Sie mind. Schriftgrösse 30 Pt.</a:t>
            </a:r>
          </a:p>
        </p:txBody>
      </p:sp>
      <p:cxnSp>
        <p:nvCxnSpPr>
          <p:cNvPr id="10" name="Gerader Verbinder 9"/>
          <p:cNvCxnSpPr/>
          <p:nvPr userDrawn="1"/>
        </p:nvCxnSpPr>
        <p:spPr>
          <a:xfrm>
            <a:off x="530087" y="1575080"/>
            <a:ext cx="4386469" cy="0"/>
          </a:xfrm>
          <a:prstGeom prst="line">
            <a:avLst/>
          </a:prstGeom>
          <a:ln w="15240">
            <a:solidFill>
              <a:srgbClr val="016469"/>
            </a:solidFill>
          </a:ln>
        </p:spPr>
        <p:style>
          <a:lnRef idx="1">
            <a:schemeClr val="accent1"/>
          </a:lnRef>
          <a:fillRef idx="0">
            <a:schemeClr val="accent1"/>
          </a:fillRef>
          <a:effectRef idx="0">
            <a:schemeClr val="accent1"/>
          </a:effectRef>
          <a:fontRef idx="minor">
            <a:schemeClr val="tx1"/>
          </a:fontRef>
        </p:style>
      </p:cxnSp>
      <p:sp>
        <p:nvSpPr>
          <p:cNvPr id="17"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fld id="{44E00974-63E5-4E61-A13C-9F89126AE395}" type="slidenum">
              <a:rPr lang="en-US" smtClean="0"/>
              <a:pPr/>
              <a:t>‹Nr.›</a:t>
            </a:fld>
            <a:endParaRPr lang="en-US" dirty="0"/>
          </a:p>
        </p:txBody>
      </p:sp>
    </p:spTree>
    <p:extLst>
      <p:ext uri="{BB962C8B-B14F-4D97-AF65-F5344CB8AC3E}">
        <p14:creationId xmlns:p14="http://schemas.microsoft.com/office/powerpoint/2010/main" val="103719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BBB717B3-AFFC-964D-9CF1-A8672DEDAA5B}"/>
              </a:ext>
            </a:extLst>
          </p:cNvPr>
          <p:cNvSpPr>
            <a:spLocks noGrp="1"/>
          </p:cNvSpPr>
          <p:nvPr>
            <p:ph type="pic" idx="1"/>
          </p:nvPr>
        </p:nvSpPr>
        <p:spPr>
          <a:xfrm>
            <a:off x="7937938" y="198784"/>
            <a:ext cx="3657712" cy="4837044"/>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a:t>Bild durch Klicken auf Symbol hinzufügen</a:t>
            </a:r>
            <a:endParaRPr lang="de-DE" dirty="0"/>
          </a:p>
        </p:txBody>
      </p:sp>
      <p:sp>
        <p:nvSpPr>
          <p:cNvPr id="8" name="Titel 1">
            <a:extLst>
              <a:ext uri="{FF2B5EF4-FFF2-40B4-BE49-F238E27FC236}">
                <a16:creationId xmlns:a16="http://schemas.microsoft.com/office/drawing/2014/main" id="{60D27E47-D610-F54F-8F30-9664F5BA9EA4}"/>
              </a:ext>
            </a:extLst>
          </p:cNvPr>
          <p:cNvSpPr>
            <a:spLocks noGrp="1"/>
          </p:cNvSpPr>
          <p:nvPr>
            <p:ph type="title" hasCustomPrompt="1"/>
          </p:nvPr>
        </p:nvSpPr>
        <p:spPr>
          <a:xfrm>
            <a:off x="530087" y="198784"/>
            <a:ext cx="7202899" cy="940122"/>
          </a:xfrm>
        </p:spPr>
        <p:txBody>
          <a:bodyPr anchor="ctr"/>
          <a:lstStyle>
            <a:lvl1pPr>
              <a:defRPr sz="3200" b="1">
                <a:solidFill>
                  <a:srgbClr val="016469"/>
                </a:solidFill>
              </a:defRPr>
            </a:lvl1pPr>
          </a:lstStyle>
          <a:p>
            <a:r>
              <a:rPr lang="de-DE" noProof="0" dirty="0"/>
              <a:t>Seitentitel bearbeiten</a:t>
            </a:r>
            <a:endParaRPr lang="de-CH" noProof="0" dirty="0"/>
          </a:p>
        </p:txBody>
      </p:sp>
      <p:sp>
        <p:nvSpPr>
          <p:cNvPr id="9" name="Textplatzhalter 3">
            <a:extLst>
              <a:ext uri="{FF2B5EF4-FFF2-40B4-BE49-F238E27FC236}">
                <a16:creationId xmlns:a16="http://schemas.microsoft.com/office/drawing/2014/main" id="{DFD50D0C-CFBA-5A45-BD01-0FDDBFF8625B}"/>
              </a:ext>
            </a:extLst>
          </p:cNvPr>
          <p:cNvSpPr>
            <a:spLocks noGrp="1"/>
          </p:cNvSpPr>
          <p:nvPr>
            <p:ph type="body" sz="half" idx="2" hasCustomPrompt="1"/>
          </p:nvPr>
        </p:nvSpPr>
        <p:spPr>
          <a:xfrm>
            <a:off x="530087" y="1371600"/>
            <a:ext cx="7202899" cy="3650975"/>
          </a:xfrm>
        </p:spPr>
        <p:txBody>
          <a:bodyPr>
            <a:noAutofit/>
          </a:bodyPr>
          <a:lstStyle>
            <a:lvl1pPr marL="0" indent="0">
              <a:lnSpc>
                <a:spcPct val="110000"/>
              </a:lnSpc>
              <a:buNone/>
              <a:defRPr sz="3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de-CH" noProof="0" dirty="0"/>
              <a:t>Bitte verwenden Sie mind. Schriftgrösse 30 Pt.</a:t>
            </a:r>
          </a:p>
        </p:txBody>
      </p:sp>
      <p:cxnSp>
        <p:nvCxnSpPr>
          <p:cNvPr id="10" name="Gerader Verbinder 9"/>
          <p:cNvCxnSpPr/>
          <p:nvPr userDrawn="1"/>
        </p:nvCxnSpPr>
        <p:spPr>
          <a:xfrm>
            <a:off x="530087" y="1164269"/>
            <a:ext cx="7202900" cy="0"/>
          </a:xfrm>
          <a:prstGeom prst="line">
            <a:avLst/>
          </a:prstGeom>
          <a:ln w="15240">
            <a:solidFill>
              <a:srgbClr val="016469"/>
            </a:solidFill>
          </a:ln>
        </p:spPr>
        <p:style>
          <a:lnRef idx="1">
            <a:schemeClr val="accent1"/>
          </a:lnRef>
          <a:fillRef idx="0">
            <a:schemeClr val="accent1"/>
          </a:fillRef>
          <a:effectRef idx="0">
            <a:schemeClr val="accent1"/>
          </a:effectRef>
          <a:fontRef idx="minor">
            <a:schemeClr val="tx1"/>
          </a:fontRef>
        </p:style>
      </p:cxnSp>
      <p:sp>
        <p:nvSpPr>
          <p:cNvPr id="11"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E00974-63E5-4E61-A13C-9F89126AE395}" type="slidenum">
              <a:rPr kumimoji="0" lang="en-US" sz="2200" b="0" i="0" u="none" strike="noStrike" kern="1200" cap="none" spc="0" normalizeH="0" baseline="0" noProof="0" smtClean="0">
                <a:ln>
                  <a:noFill/>
                </a:ln>
                <a:solidFill>
                  <a:srgbClr val="01646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en-US" sz="2200" b="0" i="0" u="none" strike="noStrike" kern="1200" cap="none" spc="0" normalizeH="0" baseline="0" noProof="0" dirty="0">
              <a:ln>
                <a:noFill/>
              </a:ln>
              <a:solidFill>
                <a:srgbClr val="01646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9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BBB717B3-AFFC-964D-9CF1-A8672DEDAA5B}"/>
              </a:ext>
            </a:extLst>
          </p:cNvPr>
          <p:cNvSpPr>
            <a:spLocks noGrp="1"/>
          </p:cNvSpPr>
          <p:nvPr>
            <p:ph type="pic" idx="1"/>
          </p:nvPr>
        </p:nvSpPr>
        <p:spPr>
          <a:xfrm>
            <a:off x="5181599" y="198784"/>
            <a:ext cx="6414051" cy="4837044"/>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de-DE"/>
              <a:t>Bild durch Klicken auf Symbol hinzufügen</a:t>
            </a:r>
            <a:endParaRPr lang="de-DE" dirty="0"/>
          </a:p>
        </p:txBody>
      </p:sp>
      <p:sp>
        <p:nvSpPr>
          <p:cNvPr id="8" name="Titel 1">
            <a:extLst>
              <a:ext uri="{FF2B5EF4-FFF2-40B4-BE49-F238E27FC236}">
                <a16:creationId xmlns:a16="http://schemas.microsoft.com/office/drawing/2014/main" id="{60D27E47-D610-F54F-8F30-9664F5BA9EA4}"/>
              </a:ext>
            </a:extLst>
          </p:cNvPr>
          <p:cNvSpPr>
            <a:spLocks noGrp="1"/>
          </p:cNvSpPr>
          <p:nvPr>
            <p:ph type="title" hasCustomPrompt="1"/>
          </p:nvPr>
        </p:nvSpPr>
        <p:spPr>
          <a:xfrm>
            <a:off x="530087" y="198784"/>
            <a:ext cx="4386469" cy="1371600"/>
          </a:xfrm>
        </p:spPr>
        <p:txBody>
          <a:bodyPr anchor="ctr"/>
          <a:lstStyle>
            <a:lvl1pPr>
              <a:defRPr sz="3200" b="1">
                <a:solidFill>
                  <a:srgbClr val="016469"/>
                </a:solidFill>
              </a:defRPr>
            </a:lvl1pPr>
          </a:lstStyle>
          <a:p>
            <a:r>
              <a:rPr lang="en-US" noProof="0" dirty="0" err="1"/>
              <a:t>Seitentitel</a:t>
            </a:r>
            <a:r>
              <a:rPr lang="en-US" noProof="0" dirty="0"/>
              <a:t> </a:t>
            </a:r>
            <a:r>
              <a:rPr lang="en-US" noProof="0" dirty="0" err="1"/>
              <a:t>bearbeiten</a:t>
            </a:r>
            <a:endParaRPr lang="de-CH" noProof="0" dirty="0"/>
          </a:p>
        </p:txBody>
      </p:sp>
      <p:sp>
        <p:nvSpPr>
          <p:cNvPr id="9" name="Textplatzhalter 3">
            <a:extLst>
              <a:ext uri="{FF2B5EF4-FFF2-40B4-BE49-F238E27FC236}">
                <a16:creationId xmlns:a16="http://schemas.microsoft.com/office/drawing/2014/main" id="{DFD50D0C-CFBA-5A45-BD01-0FDDBFF8625B}"/>
              </a:ext>
            </a:extLst>
          </p:cNvPr>
          <p:cNvSpPr>
            <a:spLocks noGrp="1"/>
          </p:cNvSpPr>
          <p:nvPr>
            <p:ph type="body" sz="half" idx="2" hasCustomPrompt="1"/>
          </p:nvPr>
        </p:nvSpPr>
        <p:spPr>
          <a:xfrm>
            <a:off x="530087" y="1718268"/>
            <a:ext cx="4386469" cy="3304307"/>
          </a:xfrm>
        </p:spPr>
        <p:txBody>
          <a:bodyPr>
            <a:noAutofit/>
          </a:bodyPr>
          <a:lstStyle>
            <a:lvl1pPr marL="0" indent="0">
              <a:lnSpc>
                <a:spcPct val="110000"/>
              </a:lnSpc>
              <a:buNone/>
              <a:defRPr sz="3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de-CH" noProof="0" dirty="0"/>
              <a:t>Bitte verwenden Sie mind. Schriftgrösse 30 Pt.</a:t>
            </a:r>
          </a:p>
        </p:txBody>
      </p:sp>
      <p:cxnSp>
        <p:nvCxnSpPr>
          <p:cNvPr id="10" name="Gerader Verbinder 9"/>
          <p:cNvCxnSpPr/>
          <p:nvPr userDrawn="1"/>
        </p:nvCxnSpPr>
        <p:spPr>
          <a:xfrm>
            <a:off x="530086" y="1570384"/>
            <a:ext cx="4386469" cy="0"/>
          </a:xfrm>
          <a:prstGeom prst="line">
            <a:avLst/>
          </a:prstGeom>
          <a:ln w="15240">
            <a:solidFill>
              <a:srgbClr val="016469"/>
            </a:solidFill>
          </a:ln>
        </p:spPr>
        <p:style>
          <a:lnRef idx="1">
            <a:schemeClr val="accent1"/>
          </a:lnRef>
          <a:fillRef idx="0">
            <a:schemeClr val="accent1"/>
          </a:fillRef>
          <a:effectRef idx="0">
            <a:schemeClr val="accent1"/>
          </a:effectRef>
          <a:fontRef idx="minor">
            <a:schemeClr val="tx1"/>
          </a:fontRef>
        </p:style>
      </p:cxnSp>
      <p:sp>
        <p:nvSpPr>
          <p:cNvPr id="11" name="Foliennummernplatzhalter 16"/>
          <p:cNvSpPr>
            <a:spLocks noGrp="1"/>
          </p:cNvSpPr>
          <p:nvPr>
            <p:ph type="sldNum" sz="quarter" idx="10"/>
          </p:nvPr>
        </p:nvSpPr>
        <p:spPr>
          <a:xfrm>
            <a:off x="11595651" y="198783"/>
            <a:ext cx="490331" cy="940123"/>
          </a:xfrm>
          <a:prstGeom prst="rect">
            <a:avLst/>
          </a:prstGeom>
        </p:spPr>
        <p:txBody>
          <a:bodyPr/>
          <a:lstStyle>
            <a:lvl1pPr>
              <a:defRPr sz="2200">
                <a:solidFill>
                  <a:srgbClr val="016469"/>
                </a:solidFill>
              </a:defRPr>
            </a:lvl1pPr>
          </a:lstStyle>
          <a:p>
            <a:fld id="{44E00974-63E5-4E61-A13C-9F89126AE395}" type="slidenum">
              <a:rPr lang="en-US" smtClean="0"/>
              <a:pPr/>
              <a:t>‹Nr.›</a:t>
            </a:fld>
            <a:endParaRPr lang="en-US" dirty="0"/>
          </a:p>
        </p:txBody>
      </p:sp>
    </p:spTree>
    <p:extLst>
      <p:ext uri="{BB962C8B-B14F-4D97-AF65-F5344CB8AC3E}">
        <p14:creationId xmlns:p14="http://schemas.microsoft.com/office/powerpoint/2010/main" val="4166937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9D3CA25-BBB6-D449-BF1A-993CE3235F45}"/>
              </a:ext>
            </a:extLst>
          </p:cNvPr>
          <p:cNvSpPr>
            <a:spLocks noGrp="1"/>
          </p:cNvSpPr>
          <p:nvPr>
            <p:ph type="title"/>
          </p:nvPr>
        </p:nvSpPr>
        <p:spPr>
          <a:xfrm>
            <a:off x="543339" y="365127"/>
            <a:ext cx="10810461" cy="1325563"/>
          </a:xfrm>
          <a:prstGeom prst="rect">
            <a:avLst/>
          </a:prstGeom>
        </p:spPr>
        <p:txBody>
          <a:bodyPr vert="horz" lIns="91440" tIns="45720" rIns="91440" bIns="45720" rtlCol="0" anchor="ctr">
            <a:normAutofit/>
          </a:bodyPr>
          <a:lstStyle/>
          <a:p>
            <a:r>
              <a:rPr lang="de-CH" noProof="0" dirty="0"/>
              <a:t>Modifier le format du titre maître</a:t>
            </a:r>
          </a:p>
        </p:txBody>
      </p:sp>
      <p:sp>
        <p:nvSpPr>
          <p:cNvPr id="3" name="Textplatzhalter 2">
            <a:extLst>
              <a:ext uri="{FF2B5EF4-FFF2-40B4-BE49-F238E27FC236}">
                <a16:creationId xmlns:a16="http://schemas.microsoft.com/office/drawing/2014/main" id="{80132B9D-EBCB-6E42-AF60-AA6D3276F9DA}"/>
              </a:ext>
            </a:extLst>
          </p:cNvPr>
          <p:cNvSpPr>
            <a:spLocks noGrp="1"/>
          </p:cNvSpPr>
          <p:nvPr>
            <p:ph type="body" idx="1"/>
          </p:nvPr>
        </p:nvSpPr>
        <p:spPr>
          <a:xfrm>
            <a:off x="543339" y="1825625"/>
            <a:ext cx="10810461" cy="3232375"/>
          </a:xfrm>
          <a:prstGeom prst="rect">
            <a:avLst/>
          </a:prstGeom>
        </p:spPr>
        <p:txBody>
          <a:bodyPr vert="horz" lIns="91440" tIns="45720" rIns="91440" bIns="45720" rtlCol="0">
            <a:normAutofit/>
          </a:bodyPr>
          <a:lstStyle/>
          <a:p>
            <a:r>
              <a:rPr lang="de-CH" noProof="0" dirty="0"/>
              <a:t>Modifier le format du texte maître
Deuxième niveau
Troisième niveau
Quatrième niveau
Cinquième niveau</a:t>
            </a:r>
          </a:p>
        </p:txBody>
      </p:sp>
      <p:sp>
        <p:nvSpPr>
          <p:cNvPr id="7" name="Rechteck 6">
            <a:extLst>
              <a:ext uri="{FF2B5EF4-FFF2-40B4-BE49-F238E27FC236}">
                <a16:creationId xmlns:a16="http://schemas.microsoft.com/office/drawing/2014/main" id="{291680F1-3B9E-3340-BBC1-188BC41A8A4C}"/>
              </a:ext>
            </a:extLst>
          </p:cNvPr>
          <p:cNvSpPr/>
          <p:nvPr userDrawn="1"/>
        </p:nvSpPr>
        <p:spPr>
          <a:xfrm>
            <a:off x="0" y="5058000"/>
            <a:ext cx="12192000" cy="1800000"/>
          </a:xfrm>
          <a:prstGeom prst="rect">
            <a:avLst/>
          </a:prstGeom>
          <a:solidFill>
            <a:srgbClr val="0044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noProof="0" dirty="0">
                <a:solidFill>
                  <a:schemeClr val="bg1"/>
                </a:solidFill>
              </a:rPr>
              <a:t>Veuillez laisser la place au sous-titrage en direct.</a:t>
            </a:r>
          </a:p>
        </p:txBody>
      </p:sp>
    </p:spTree>
    <p:extLst>
      <p:ext uri="{BB962C8B-B14F-4D97-AF65-F5344CB8AC3E}">
        <p14:creationId xmlns:p14="http://schemas.microsoft.com/office/powerpoint/2010/main" val="2516402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65" r:id="rId8"/>
    <p:sldLayoutId id="2147483657" r:id="rId9"/>
    <p:sldLayoutId id="2147483663" r:id="rId10"/>
    <p:sldLayoutId id="2147483666" r:id="rId11"/>
  </p:sldLayoutIdLst>
  <p:hf hdr="0" ftr="0" dt="0"/>
  <p:txStyles>
    <p:titleStyle>
      <a:lvl1pPr algn="l" defTabSz="914377" rtl="0" eaLnBrk="1" latinLnBrk="0" hangingPunct="1">
        <a:lnSpc>
          <a:spcPct val="90000"/>
        </a:lnSpc>
        <a:spcBef>
          <a:spcPct val="0"/>
        </a:spcBef>
        <a:buNone/>
        <a:defRPr sz="3200" b="1" kern="1200">
          <a:solidFill>
            <a:srgbClr val="016469"/>
          </a:solidFill>
          <a:latin typeface="+mj-lt"/>
          <a:ea typeface="+mj-ea"/>
          <a:cs typeface="+mj-cs"/>
        </a:defRPr>
      </a:lvl1pPr>
    </p:titleStyle>
    <p:bodyStyle>
      <a:lvl1pPr marL="228594" indent="-228594" algn="l" defTabSz="914377" rtl="0" eaLnBrk="1" latinLnBrk="0" hangingPunct="1">
        <a:lnSpc>
          <a:spcPct val="110000"/>
        </a:lnSpc>
        <a:spcBef>
          <a:spcPts val="1000"/>
        </a:spcBef>
        <a:buFont typeface="Arial" panose="020B0604020202020204" pitchFamily="34" charset="0"/>
        <a:buChar char="•"/>
        <a:defRPr sz="3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Autodéterminé </a:t>
            </a:r>
            <a:br>
              <a:rPr lang="de-CH" dirty="0"/>
            </a:br>
            <a:r>
              <a:rPr lang="de-CH" dirty="0"/>
              <a:t>habiter dans un logement autonome.</a:t>
            </a:r>
            <a:br>
              <a:rPr lang="de-CH" dirty="0"/>
            </a:br>
            <a:br>
              <a:rPr lang="de-CH" sz="1200" dirty="0"/>
            </a:br>
            <a:r>
              <a:rPr lang="de-CH" dirty="0"/>
              <a:t>Un rapport d'expérience</a:t>
            </a:r>
          </a:p>
        </p:txBody>
      </p:sp>
      <p:sp>
        <p:nvSpPr>
          <p:cNvPr id="3" name="Untertitel 2"/>
          <p:cNvSpPr>
            <a:spLocks noGrp="1"/>
          </p:cNvSpPr>
          <p:nvPr>
            <p:ph type="subTitle" idx="1"/>
          </p:nvPr>
        </p:nvSpPr>
        <p:spPr/>
        <p:txBody>
          <a:bodyPr/>
          <a:lstStyle/>
          <a:p>
            <a:r>
              <a:rPr lang="de-CH" dirty="0"/>
              <a:t>Meral Yildiz</a:t>
            </a:r>
          </a:p>
        </p:txBody>
      </p:sp>
      <p:pic>
        <p:nvPicPr>
          <p:cNvPr id="4" name="Grafik 3">
            <a:extLst>
              <a:ext uri="{FF2B5EF4-FFF2-40B4-BE49-F238E27FC236}">
                <a16:creationId xmlns:a16="http://schemas.microsoft.com/office/drawing/2014/main" id="{40849E62-1D62-AF9F-DEDE-3997325CCB42}"/>
              </a:ext>
            </a:extLst>
          </p:cNvPr>
          <p:cNvPicPr>
            <a:picLocks noChangeAspect="1"/>
          </p:cNvPicPr>
          <p:nvPr/>
        </p:nvPicPr>
        <p:blipFill rotWithShape="1">
          <a:blip r:embed="rId3">
            <a:extLst>
              <a:ext uri="{28A0092B-C50C-407E-A947-70E740481C1C}">
                <a14:useLocalDpi xmlns:a14="http://schemas.microsoft.com/office/drawing/2010/main" val="0"/>
              </a:ext>
            </a:extLst>
          </a:blip>
          <a:srcRect l="31581" r="9374"/>
          <a:stretch/>
        </p:blipFill>
        <p:spPr>
          <a:xfrm>
            <a:off x="7700211" y="-1"/>
            <a:ext cx="4491789" cy="5053261"/>
          </a:xfrm>
          <a:prstGeom prst="rect">
            <a:avLst/>
          </a:prstGeom>
        </p:spPr>
      </p:pic>
    </p:spTree>
    <p:extLst>
      <p:ext uri="{BB962C8B-B14F-4D97-AF65-F5344CB8AC3E}">
        <p14:creationId xmlns:p14="http://schemas.microsoft.com/office/powerpoint/2010/main" val="3974420029"/>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528456" y="198783"/>
            <a:ext cx="6984452" cy="4675958"/>
          </a:xfrm>
        </p:spPr>
        <p:txBody>
          <a:bodyPr anchor="ctr"/>
          <a:lstStyle/>
          <a:p>
            <a:r>
              <a:rPr lang="de-CH" dirty="0"/>
              <a:t>Merci beaucoup pour</a:t>
            </a:r>
            <a:br>
              <a:rPr lang="de-CH" dirty="0"/>
            </a:br>
            <a:r>
              <a:rPr lang="de-CH" dirty="0"/>
              <a:t>votre attention</a:t>
            </a:r>
          </a:p>
        </p:txBody>
      </p:sp>
      <p:sp>
        <p:nvSpPr>
          <p:cNvPr id="5" name="Foliennummernplatzhalter 4"/>
          <p:cNvSpPr>
            <a:spLocks noGrp="1"/>
          </p:cNvSpPr>
          <p:nvPr>
            <p:ph type="sldNum" sz="quarter" idx="10"/>
          </p:nvPr>
        </p:nvSpPr>
        <p:spPr/>
        <p:txBody>
          <a:bodyPr/>
          <a:lstStyle/>
          <a:p>
            <a:fld id="{44E00974-63E5-4E61-A13C-9F89126AE395}" type="slidenum">
              <a:rPr lang="en-US" smtClean="0"/>
              <a:t>10</a:t>
            </a:fld>
            <a:endParaRPr lang="en-US" dirty="0"/>
          </a:p>
        </p:txBody>
      </p:sp>
      <p:pic>
        <p:nvPicPr>
          <p:cNvPr id="8" name="Grafik 7">
            <a:extLst>
              <a:ext uri="{FF2B5EF4-FFF2-40B4-BE49-F238E27FC236}">
                <a16:creationId xmlns:a16="http://schemas.microsoft.com/office/drawing/2014/main" id="{E9F2BC65-9E57-061C-ED37-A60C5098D9CE}"/>
              </a:ext>
            </a:extLst>
          </p:cNvPr>
          <p:cNvPicPr>
            <a:picLocks noChangeAspect="1"/>
          </p:cNvPicPr>
          <p:nvPr/>
        </p:nvPicPr>
        <p:blipFill rotWithShape="1">
          <a:blip r:embed="rId3">
            <a:extLst>
              <a:ext uri="{28A0092B-C50C-407E-A947-70E740481C1C}">
                <a14:useLocalDpi xmlns:a14="http://schemas.microsoft.com/office/drawing/2010/main" val="0"/>
              </a:ext>
            </a:extLst>
          </a:blip>
          <a:srcRect l="32814" r="7708"/>
          <a:stretch/>
        </p:blipFill>
        <p:spPr>
          <a:xfrm>
            <a:off x="7700211" y="-1"/>
            <a:ext cx="4491789" cy="5053236"/>
          </a:xfrm>
          <a:prstGeom prst="rect">
            <a:avLst/>
          </a:prstGeom>
        </p:spPr>
      </p:pic>
    </p:spTree>
    <p:extLst>
      <p:ext uri="{BB962C8B-B14F-4D97-AF65-F5344CB8AC3E}">
        <p14:creationId xmlns:p14="http://schemas.microsoft.com/office/powerpoint/2010/main" val="3506167420"/>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10FF450-F972-8361-CBD2-17218FDBE4D3}"/>
              </a:ext>
            </a:extLst>
          </p:cNvPr>
          <p:cNvSpPr>
            <a:spLocks noGrp="1"/>
          </p:cNvSpPr>
          <p:nvPr>
            <p:ph type="title"/>
          </p:nvPr>
        </p:nvSpPr>
        <p:spPr/>
        <p:txBody>
          <a:bodyPr/>
          <a:lstStyle/>
          <a:p>
            <a:r>
              <a:rPr lang="de-CH" dirty="0"/>
              <a:t>Portrait avec recherche d'emploi</a:t>
            </a:r>
          </a:p>
        </p:txBody>
      </p:sp>
      <p:sp>
        <p:nvSpPr>
          <p:cNvPr id="6" name="Textplatzhalter 5">
            <a:extLst>
              <a:ext uri="{FF2B5EF4-FFF2-40B4-BE49-F238E27FC236}">
                <a16:creationId xmlns:a16="http://schemas.microsoft.com/office/drawing/2014/main" id="{3831D901-0B4C-FD9D-B322-E5E7649E0817}"/>
              </a:ext>
            </a:extLst>
          </p:cNvPr>
          <p:cNvSpPr>
            <a:spLocks noGrp="1"/>
          </p:cNvSpPr>
          <p:nvPr>
            <p:ph type="body" idx="1"/>
          </p:nvPr>
        </p:nvSpPr>
        <p:spPr/>
        <p:txBody>
          <a:bodyPr/>
          <a:lstStyle/>
          <a:p>
            <a:r>
              <a:rPr lang="de-CH" dirty="0"/>
              <a:t>(</a:t>
            </a:r>
            <a:r>
              <a:rPr lang="de-CH" dirty="0"/>
              <a:t>médias </a:t>
            </a:r>
            <a:r>
              <a:rPr lang="de-CH" dirty="0" err="1"/>
              <a:t>sociaux</a:t>
            </a:r>
            <a:r>
              <a:rPr lang="de-CH" dirty="0"/>
              <a:t>)</a:t>
            </a:r>
          </a:p>
        </p:txBody>
      </p:sp>
      <p:sp>
        <p:nvSpPr>
          <p:cNvPr id="4" name="Foliennummernplatzhalter 3">
            <a:extLst>
              <a:ext uri="{FF2B5EF4-FFF2-40B4-BE49-F238E27FC236}">
                <a16:creationId xmlns:a16="http://schemas.microsoft.com/office/drawing/2014/main" id="{7C83B99D-192D-7409-744A-BC7A052846A0}"/>
              </a:ext>
            </a:extLst>
          </p:cNvPr>
          <p:cNvSpPr>
            <a:spLocks noGrp="1"/>
          </p:cNvSpPr>
          <p:nvPr>
            <p:ph type="sldNum" sz="quarter" idx="10"/>
          </p:nvPr>
        </p:nvSpPr>
        <p:spPr/>
        <p:txBody>
          <a:bodyPr/>
          <a:lstStyle/>
          <a:p>
            <a:fld id="{44E00974-63E5-4E61-A13C-9F89126AE395}" type="slidenum">
              <a:rPr lang="en-US" smtClean="0"/>
              <a:t>2</a:t>
            </a:fld>
            <a:endParaRPr lang="en-US" dirty="0"/>
          </a:p>
        </p:txBody>
      </p:sp>
    </p:spTree>
    <p:extLst>
      <p:ext uri="{BB962C8B-B14F-4D97-AF65-F5344CB8AC3E}">
        <p14:creationId xmlns:p14="http://schemas.microsoft.com/office/powerpoint/2010/main" val="3571308698"/>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9D48AF9-F1C3-ABB3-424A-C6C35FF5AF00}"/>
            </a:ext>
          </a:extLst>
        </p:cNvPr>
        <p:cNvGrpSpPr/>
        <p:nvPr/>
      </p:nvGrpSpPr>
      <p:grpSpPr>
        <a:xfrm>
          <a:off x="0" y="0"/>
          <a:ext cx="0" cy="0"/>
          <a:chOff x="0" y="0"/>
          <a:chExt cx="0" cy="0"/>
        </a:xfrm>
      </p:grpSpPr>
      <p:pic>
        <p:nvPicPr>
          <p:cNvPr id="9" name="Inhaltsplatzhalter 8" descr="Ein Bild, das Person, Menschliches Gesicht, Im Haus, Brille enthält.&#10;&#10;KI-generierte Inhalte können fehlerhaft sein.">
            <a:extLst>
              <a:ext uri="{FF2B5EF4-FFF2-40B4-BE49-F238E27FC236}">
                <a16:creationId xmlns:a16="http://schemas.microsoft.com/office/drawing/2014/main" id="{43659D88-E528-60B9-3D3A-012D123BFC7C}"/>
              </a:ext>
            </a:extLst>
          </p:cNvPr>
          <p:cNvPicPr>
            <a:picLocks noGrp="1" noChangeAspect="1"/>
          </p:cNvPicPr>
          <p:nvPr>
            <p:ph idx="4294967295"/>
          </p:nvPr>
        </p:nvPicPr>
        <p:blipFill>
          <a:blip r:embed="rId3"/>
          <a:stretch>
            <a:fillRect/>
          </a:stretch>
        </p:blipFill>
        <p:spPr>
          <a:xfrm>
            <a:off x="1454059" y="0"/>
            <a:ext cx="9283882" cy="5056496"/>
          </a:xfrm>
        </p:spPr>
      </p:pic>
    </p:spTree>
    <p:extLst>
      <p:ext uri="{BB962C8B-B14F-4D97-AF65-F5344CB8AC3E}">
        <p14:creationId xmlns:p14="http://schemas.microsoft.com/office/powerpoint/2010/main" val="1269945767"/>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621450F-F0B9-A58D-C4A9-D33CEF6946AA}"/>
              </a:ext>
            </a:extLst>
          </p:cNvPr>
          <p:cNvSpPr>
            <a:spLocks noGrp="1"/>
          </p:cNvSpPr>
          <p:nvPr>
            <p:ph type="title"/>
          </p:nvPr>
        </p:nvSpPr>
        <p:spPr/>
        <p:txBody>
          <a:bodyPr/>
          <a:lstStyle/>
          <a:p>
            <a:r>
              <a:rPr lang="de-CH" dirty="0"/>
              <a:t>Comment tout a commencé pour moi</a:t>
            </a:r>
          </a:p>
        </p:txBody>
      </p:sp>
      <p:sp>
        <p:nvSpPr>
          <p:cNvPr id="4" name="Foliennummernplatzhalter 3">
            <a:extLst>
              <a:ext uri="{FF2B5EF4-FFF2-40B4-BE49-F238E27FC236}">
                <a16:creationId xmlns:a16="http://schemas.microsoft.com/office/drawing/2014/main" id="{B39AA2FB-770D-EC53-BA5F-3A4B48F7A95D}"/>
              </a:ext>
            </a:extLst>
          </p:cNvPr>
          <p:cNvSpPr>
            <a:spLocks noGrp="1"/>
          </p:cNvSpPr>
          <p:nvPr>
            <p:ph type="sldNum" sz="quarter" idx="10"/>
          </p:nvPr>
        </p:nvSpPr>
        <p:spPr/>
        <p:txBody>
          <a:bodyPr/>
          <a:lstStyle/>
          <a:p>
            <a:fld id="{44E00974-63E5-4E61-A13C-9F89126AE395}" type="slidenum">
              <a:rPr lang="en-US" smtClean="0"/>
              <a:t>4</a:t>
            </a:fld>
            <a:endParaRPr lang="en-US" dirty="0"/>
          </a:p>
        </p:txBody>
      </p:sp>
    </p:spTree>
    <p:extLst>
      <p:ext uri="{BB962C8B-B14F-4D97-AF65-F5344CB8AC3E}">
        <p14:creationId xmlns:p14="http://schemas.microsoft.com/office/powerpoint/2010/main" val="1497429857"/>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12CAD-849C-5E4E-3A5A-0FD0C6E36EBB}"/>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B7F697D8-F8BA-EB11-9FC9-7957AA4307E0}"/>
              </a:ext>
            </a:extLst>
          </p:cNvPr>
          <p:cNvSpPr>
            <a:spLocks noGrp="1"/>
          </p:cNvSpPr>
          <p:nvPr>
            <p:ph type="title"/>
          </p:nvPr>
        </p:nvSpPr>
        <p:spPr>
          <a:xfrm>
            <a:off x="735230" y="382165"/>
            <a:ext cx="11039060" cy="3046835"/>
          </a:xfrm>
        </p:spPr>
        <p:txBody>
          <a:bodyPr/>
          <a:lstStyle/>
          <a:p>
            <a:r>
              <a:rPr lang="de-CH" dirty="0"/>
              <a:t>L'article 19 </a:t>
            </a:r>
            <a:br>
              <a:rPr lang="de-CH" dirty="0"/>
            </a:br>
            <a:r>
              <a:rPr lang="de-CH" dirty="0"/>
              <a:t>de la Convention des Nations unies relative aux droits des personnes handicapées</a:t>
            </a:r>
          </a:p>
        </p:txBody>
      </p:sp>
      <p:sp>
        <p:nvSpPr>
          <p:cNvPr id="4" name="Foliennummernplatzhalter 3">
            <a:extLst>
              <a:ext uri="{FF2B5EF4-FFF2-40B4-BE49-F238E27FC236}">
                <a16:creationId xmlns:a16="http://schemas.microsoft.com/office/drawing/2014/main" id="{7C49F5B7-B8FC-D8B9-B1F4-DB23CE72B48D}"/>
              </a:ext>
            </a:extLst>
          </p:cNvPr>
          <p:cNvSpPr>
            <a:spLocks noGrp="1"/>
          </p:cNvSpPr>
          <p:nvPr>
            <p:ph type="sldNum" sz="quarter" idx="10"/>
          </p:nvPr>
        </p:nvSpPr>
        <p:spPr/>
        <p:txBody>
          <a:bodyPr/>
          <a:lstStyle/>
          <a:p>
            <a:fld id="{44E00974-63E5-4E61-A13C-9F89126AE395}" type="slidenum">
              <a:rPr lang="en-US" smtClean="0"/>
              <a:t>5</a:t>
            </a:fld>
            <a:endParaRPr lang="en-US" dirty="0"/>
          </a:p>
        </p:txBody>
      </p:sp>
    </p:spTree>
    <p:extLst>
      <p:ext uri="{BB962C8B-B14F-4D97-AF65-F5344CB8AC3E}">
        <p14:creationId xmlns:p14="http://schemas.microsoft.com/office/powerpoint/2010/main" val="3196927259"/>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AF5AD-16B9-926A-EF75-6EAD4F7CC8EA}"/>
              </a:ext>
            </a:extLst>
          </p:cNvPr>
          <p:cNvSpPr>
            <a:spLocks noGrp="1"/>
          </p:cNvSpPr>
          <p:nvPr>
            <p:ph type="title"/>
          </p:nvPr>
        </p:nvSpPr>
        <p:spPr/>
        <p:txBody>
          <a:bodyPr/>
          <a:lstStyle/>
          <a:p>
            <a:r>
              <a:rPr lang="de-CH" dirty="0"/>
              <a:t>Que signifie pour moi </a:t>
            </a:r>
            <a:br>
              <a:rPr lang="de-CH" dirty="0"/>
            </a:br>
            <a:r>
              <a:rPr lang="de-CH" dirty="0"/>
              <a:t>vivre avec une assistance personnelle ?</a:t>
            </a:r>
          </a:p>
        </p:txBody>
      </p:sp>
      <p:sp>
        <p:nvSpPr>
          <p:cNvPr id="4" name="Foliennummernplatzhalter 3">
            <a:extLst>
              <a:ext uri="{FF2B5EF4-FFF2-40B4-BE49-F238E27FC236}">
                <a16:creationId xmlns:a16="http://schemas.microsoft.com/office/drawing/2014/main" id="{7DB4648D-56CD-14EB-60EB-B4A6990AED1C}"/>
              </a:ext>
            </a:extLst>
          </p:cNvPr>
          <p:cNvSpPr>
            <a:spLocks noGrp="1"/>
          </p:cNvSpPr>
          <p:nvPr>
            <p:ph type="sldNum" sz="quarter" idx="10"/>
          </p:nvPr>
        </p:nvSpPr>
        <p:spPr/>
        <p:txBody>
          <a:bodyPr/>
          <a:lstStyle/>
          <a:p>
            <a:fld id="{44E00974-63E5-4E61-A13C-9F89126AE395}" type="slidenum">
              <a:rPr lang="en-US" smtClean="0"/>
              <a:t>6</a:t>
            </a:fld>
            <a:endParaRPr lang="en-US" dirty="0"/>
          </a:p>
        </p:txBody>
      </p:sp>
    </p:spTree>
    <p:extLst>
      <p:ext uri="{BB962C8B-B14F-4D97-AF65-F5344CB8AC3E}">
        <p14:creationId xmlns:p14="http://schemas.microsoft.com/office/powerpoint/2010/main" val="2836465913"/>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9A59D9E-3F62-2044-23BF-637263CFFA79}"/>
              </a:ext>
            </a:extLst>
          </p:cNvPr>
          <p:cNvSpPr>
            <a:spLocks noGrp="1"/>
          </p:cNvSpPr>
          <p:nvPr>
            <p:ph type="title"/>
          </p:nvPr>
        </p:nvSpPr>
        <p:spPr/>
        <p:txBody>
          <a:bodyPr/>
          <a:lstStyle/>
          <a:p>
            <a:r>
              <a:rPr lang="de-CH" dirty="0"/>
              <a:t>Mon quotidien et ses défis</a:t>
            </a:r>
          </a:p>
        </p:txBody>
      </p:sp>
      <p:sp>
        <p:nvSpPr>
          <p:cNvPr id="4" name="Foliennummernplatzhalter 3">
            <a:extLst>
              <a:ext uri="{FF2B5EF4-FFF2-40B4-BE49-F238E27FC236}">
                <a16:creationId xmlns:a16="http://schemas.microsoft.com/office/drawing/2014/main" id="{3BBB6DC3-628F-E57B-6F9C-081A5A2E4EF3}"/>
              </a:ext>
            </a:extLst>
          </p:cNvPr>
          <p:cNvSpPr>
            <a:spLocks noGrp="1"/>
          </p:cNvSpPr>
          <p:nvPr>
            <p:ph type="sldNum" sz="quarter" idx="10"/>
          </p:nvPr>
        </p:nvSpPr>
        <p:spPr/>
        <p:txBody>
          <a:bodyPr/>
          <a:lstStyle/>
          <a:p>
            <a:fld id="{44E00974-63E5-4E61-A13C-9F89126AE395}" type="slidenum">
              <a:rPr lang="en-US" smtClean="0"/>
              <a:t>7</a:t>
            </a:fld>
            <a:endParaRPr lang="en-US" dirty="0"/>
          </a:p>
        </p:txBody>
      </p:sp>
    </p:spTree>
    <p:extLst>
      <p:ext uri="{BB962C8B-B14F-4D97-AF65-F5344CB8AC3E}">
        <p14:creationId xmlns:p14="http://schemas.microsoft.com/office/powerpoint/2010/main" val="3574401110"/>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B9E70-ABF0-22E5-2C5C-9BE0D7D6F761}"/>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FE281DE8-A3D2-6F71-D9C5-44F375BFF004}"/>
              </a:ext>
            </a:extLst>
          </p:cNvPr>
          <p:cNvSpPr>
            <a:spLocks noGrp="1"/>
          </p:cNvSpPr>
          <p:nvPr>
            <p:ph type="title"/>
          </p:nvPr>
        </p:nvSpPr>
        <p:spPr>
          <a:xfrm>
            <a:off x="443111" y="668844"/>
            <a:ext cx="11039060" cy="3046835"/>
          </a:xfrm>
        </p:spPr>
        <p:txBody>
          <a:bodyPr/>
          <a:lstStyle/>
          <a:p>
            <a:r>
              <a:rPr lang="de-CH"/>
              <a:t>Améliorations </a:t>
            </a:r>
            <a:r>
              <a:rPr lang="de-CH" dirty="0"/>
              <a:t>souhaitables </a:t>
            </a:r>
            <a:br>
              <a:rPr lang="de-CH"/>
            </a:br>
            <a:r>
              <a:rPr lang="de-CH"/>
              <a:t>pour </a:t>
            </a:r>
            <a:r>
              <a:rPr lang="de-CH" dirty="0"/>
              <a:t>l'avenir</a:t>
            </a:r>
          </a:p>
        </p:txBody>
      </p:sp>
      <p:sp>
        <p:nvSpPr>
          <p:cNvPr id="4" name="Foliennummernplatzhalter 3">
            <a:extLst>
              <a:ext uri="{FF2B5EF4-FFF2-40B4-BE49-F238E27FC236}">
                <a16:creationId xmlns:a16="http://schemas.microsoft.com/office/drawing/2014/main" id="{BFB86322-E9A9-4407-C571-0E6F29AE79EC}"/>
              </a:ext>
            </a:extLst>
          </p:cNvPr>
          <p:cNvSpPr>
            <a:spLocks noGrp="1"/>
          </p:cNvSpPr>
          <p:nvPr>
            <p:ph type="sldNum" sz="quarter" idx="10"/>
          </p:nvPr>
        </p:nvSpPr>
        <p:spPr/>
        <p:txBody>
          <a:bodyPr/>
          <a:lstStyle/>
          <a:p>
            <a:fld id="{44E00974-63E5-4E61-A13C-9F89126AE395}" type="slidenum">
              <a:rPr lang="en-US" smtClean="0"/>
              <a:t>8</a:t>
            </a:fld>
            <a:endParaRPr lang="en-US" dirty="0"/>
          </a:p>
        </p:txBody>
      </p:sp>
    </p:spTree>
    <p:extLst>
      <p:ext uri="{BB962C8B-B14F-4D97-AF65-F5344CB8AC3E}">
        <p14:creationId xmlns:p14="http://schemas.microsoft.com/office/powerpoint/2010/main" val="2544703975"/>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D3D87-0F4C-0E6C-F4E3-853C1AD4B9FB}"/>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61DFB27B-1C66-5985-3156-2CBF80D26B9E}"/>
              </a:ext>
            </a:extLst>
          </p:cNvPr>
          <p:cNvSpPr>
            <a:spLocks noGrp="1"/>
          </p:cNvSpPr>
          <p:nvPr>
            <p:ph type="title"/>
          </p:nvPr>
        </p:nvSpPr>
        <p:spPr/>
        <p:txBody>
          <a:bodyPr/>
          <a:lstStyle/>
          <a:p>
            <a:r>
              <a:rPr lang="de-CH" dirty="0"/>
              <a:t>En conclusion . . . </a:t>
            </a:r>
          </a:p>
        </p:txBody>
      </p:sp>
      <p:sp>
        <p:nvSpPr>
          <p:cNvPr id="4" name="Foliennummernplatzhalter 3">
            <a:extLst>
              <a:ext uri="{FF2B5EF4-FFF2-40B4-BE49-F238E27FC236}">
                <a16:creationId xmlns:a16="http://schemas.microsoft.com/office/drawing/2014/main" id="{22D84ED1-7645-996F-90F6-EE55D4FDD246}"/>
              </a:ext>
            </a:extLst>
          </p:cNvPr>
          <p:cNvSpPr>
            <a:spLocks noGrp="1"/>
          </p:cNvSpPr>
          <p:nvPr>
            <p:ph type="sldNum" sz="quarter" idx="10"/>
          </p:nvPr>
        </p:nvSpPr>
        <p:spPr/>
        <p:txBody>
          <a:bodyPr/>
          <a:lstStyle/>
          <a:p>
            <a:fld id="{44E00974-63E5-4E61-A13C-9F89126AE395}" type="slidenum">
              <a:rPr lang="en-US" smtClean="0"/>
              <a:t>9</a:t>
            </a:fld>
            <a:endParaRPr lang="en-US" dirty="0"/>
          </a:p>
        </p:txBody>
      </p:sp>
    </p:spTree>
    <p:extLst>
      <p:ext uri="{BB962C8B-B14F-4D97-AF65-F5344CB8AC3E}">
        <p14:creationId xmlns:p14="http://schemas.microsoft.com/office/powerpoint/2010/main" val="302587283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8CC86971-1972-4C72-AFD5-F88920ECE3E1}" vid="{62036E48-417D-43F3-A82C-8EED892A916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PPT-Vorlage_Tagung_Die Rechte von MmB</Template>
  <TotalTime>0</TotalTime>
  <Words>185</Words>
  <Application>Microsoft Office PowerPoint</Application>
  <PresentationFormat>Breitbild</PresentationFormat>
  <Paragraphs>27</Paragraphs>
  <Slides>10</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Calibri Light</vt:lpstr>
      <vt:lpstr>Times New Roman</vt:lpstr>
      <vt:lpstr>Office</vt:lpstr>
      <vt:lpstr>Selbstbestimmt  wohnen.  Ein Erfahrungsbericht</vt:lpstr>
      <vt:lpstr>Portrait mit Stellensuche</vt:lpstr>
      <vt:lpstr>PowerPoint-Präsentation</vt:lpstr>
      <vt:lpstr>Wie für mich alles begann</vt:lpstr>
      <vt:lpstr>Der Artikel 19  der UN-Behindertenrechtskonvention</vt:lpstr>
      <vt:lpstr>Was bedeutet für mich  das Leben mit persönlicher Assistenz?</vt:lpstr>
      <vt:lpstr>Mein Alltag und seine Herausforderungen</vt:lpstr>
      <vt:lpstr>Wünschenswerte Verbesserungen  für die Zukunft</vt:lpstr>
      <vt:lpstr>Zum Schluss . . . </vt:lpstr>
      <vt:lpstr>Herzlichen Dank für Ihre Aufmerksamkeit</vt:lpstr>
    </vt:vector>
  </TitlesOfParts>
  <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Selbstbestimmt wohnen. Ein Erfahrungsbericht</dc:title>
  <dc:creator>Sun-Mi Shin</dc:creator>
  <lastModifiedBy>Sun-Mi Shin</lastModifiedBy>
  <revision>15</revision>
  <dcterms:created xsi:type="dcterms:W3CDTF">2025-06-05T15:39:48.0000000Z</dcterms:created>
  <dcterms:modified xsi:type="dcterms:W3CDTF">2025-06-17T13:10:27.0000000Z</dcterms:modified>
  <keywords>, docId:CFDD118B65CAFA0355930DA7861A6B0C</keywords>
</coreProperties>
</file>