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69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107F1-23B7-47E8-9CCD-80FFBA9BF78F}" type="datetimeFigureOut">
              <a:rPr lang="de-CH" smtClean="0"/>
              <a:t>18.06.2025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CC67D-C88E-401F-A8E7-42006AD2B7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72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81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  <a:br>
              <a:rPr lang="de-CH" noProof="0" dirty="0"/>
            </a:br>
            <a:r>
              <a:rPr lang="fr-FR" noProof="0" dirty="0"/>
              <a:t>Merci d'utiliser une taille de police d'au moins 30 pt.</a:t>
            </a:r>
            <a:br>
              <a:rPr lang="fr-FR" noProof="0" dirty="0"/>
            </a:br>
            <a:r>
              <a:rPr lang="en-US" noProof="0" dirty="0"/>
              <a:t>Please use a font size of at least 30 pt.</a:t>
            </a:r>
            <a:endParaRPr lang="en-US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12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noProof="0" dirty="0" err="1"/>
              <a:t>Mastertextformat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
</a:t>
            </a:r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861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/>
              <a:t>Un grand merci à nos sponsors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1" y="1048290"/>
            <a:ext cx="11664779" cy="460108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de-CH" sz="2800" dirty="0">
                <a:cs typeface="Arial" panose="020B0604020202020204" pitchFamily="34" charset="0"/>
              </a:rPr>
              <a:t>Abteilung Gleichstellung und Diversität, </a:t>
            </a:r>
            <a:br>
              <a:rPr lang="de-CH" sz="2800" dirty="0">
                <a:cs typeface="Arial" panose="020B0604020202020204" pitchFamily="34" charset="0"/>
              </a:rPr>
            </a:br>
            <a:r>
              <a:rPr lang="de-CH" sz="2800" dirty="0">
                <a:cs typeface="Arial" panose="020B0604020202020204" pitchFamily="34" charset="0"/>
              </a:rPr>
              <a:t>Präsidialdepartement, </a:t>
            </a:r>
            <a:r>
              <a:rPr lang="de-CH" sz="2800" dirty="0" err="1">
                <a:cs typeface="Arial" panose="020B0604020202020204" pitchFamily="34" charset="0"/>
              </a:rPr>
              <a:t>Canton</a:t>
            </a:r>
            <a:r>
              <a:rPr lang="de-CH" sz="2800" dirty="0">
                <a:cs typeface="Arial" panose="020B0604020202020204" pitchFamily="34" charset="0"/>
              </a:rPr>
              <a:t> de </a:t>
            </a:r>
            <a:r>
              <a:rPr lang="de-CH" sz="2800" dirty="0" err="1">
                <a:cs typeface="Arial" panose="020B0604020202020204" pitchFamily="34" charset="0"/>
              </a:rPr>
              <a:t>Bâle-Ville</a:t>
            </a:r>
            <a:endParaRPr lang="de-CH" sz="2800" dirty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de-CH" sz="2800" dirty="0">
                <a:cs typeface="Arial" panose="020B0604020202020204" pitchFamily="34" charset="0"/>
              </a:rPr>
              <a:t>Fondation Cerebral</a:t>
            </a:r>
          </a:p>
          <a:p>
            <a:pPr>
              <a:spcBef>
                <a:spcPts val="600"/>
              </a:spcBef>
            </a:pPr>
            <a:r>
              <a:rPr lang="de-CH" sz="2800" dirty="0">
                <a:cs typeface="Arial" panose="020B0604020202020204" pitchFamily="34" charset="0"/>
              </a:rPr>
              <a:t>Fondation </a:t>
            </a:r>
            <a:r>
              <a:rPr lang="de-CH" sz="2800" dirty="0" err="1">
                <a:cs typeface="Arial" panose="020B0604020202020204" pitchFamily="34" charset="0"/>
              </a:rPr>
              <a:t>suisse</a:t>
            </a:r>
            <a:r>
              <a:rPr lang="de-CH" sz="2800" dirty="0">
                <a:cs typeface="Arial" panose="020B0604020202020204" pitchFamily="34" charset="0"/>
              </a:rPr>
              <a:t> </a:t>
            </a:r>
            <a:r>
              <a:rPr lang="de-CH" sz="2800" dirty="0" err="1">
                <a:cs typeface="Arial" panose="020B0604020202020204" pitchFamily="34" charset="0"/>
              </a:rPr>
              <a:t>pour</a:t>
            </a:r>
            <a:r>
              <a:rPr lang="de-CH" sz="2800" dirty="0">
                <a:cs typeface="Arial" panose="020B0604020202020204" pitchFamily="34" charset="0"/>
              </a:rPr>
              <a:t> </a:t>
            </a:r>
            <a:r>
              <a:rPr lang="de-CH" sz="2800" dirty="0" err="1">
                <a:cs typeface="Arial" panose="020B0604020202020204" pitchFamily="34" charset="0"/>
              </a:rPr>
              <a:t>paraplégiques</a:t>
            </a:r>
            <a:endParaRPr lang="de-CH" sz="2800" dirty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de-CH" sz="2800" dirty="0">
                <a:cs typeface="Arial" panose="020B0604020202020204" pitchFamily="34" charset="0"/>
              </a:rPr>
              <a:t>Koordinationsstelle Behindertenrechte, </a:t>
            </a:r>
            <a:br>
              <a:rPr lang="de-CH" sz="2800" dirty="0">
                <a:cs typeface="Arial" panose="020B0604020202020204" pitchFamily="34" charset="0"/>
              </a:rPr>
            </a:br>
            <a:r>
              <a:rPr lang="de-CH" sz="2800" dirty="0">
                <a:cs typeface="Arial" panose="020B0604020202020204" pitchFamily="34" charset="0"/>
              </a:rPr>
              <a:t>Kantonales Sozialamt, </a:t>
            </a:r>
            <a:r>
              <a:rPr lang="de-CH" sz="2800" dirty="0" err="1">
                <a:cs typeface="Arial" panose="020B0604020202020204" pitchFamily="34" charset="0"/>
              </a:rPr>
              <a:t>Canton</a:t>
            </a:r>
            <a:r>
              <a:rPr lang="de-CH" sz="2800" dirty="0">
                <a:cs typeface="Arial" panose="020B0604020202020204" pitchFamily="34" charset="0"/>
              </a:rPr>
              <a:t> de </a:t>
            </a:r>
            <a:r>
              <a:rPr lang="de-CH" sz="2800" dirty="0" err="1">
                <a:cs typeface="Arial" panose="020B0604020202020204" pitchFamily="34" charset="0"/>
              </a:rPr>
              <a:t>Zurich</a:t>
            </a:r>
            <a:endParaRPr lang="de-CH" sz="2800" dirty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de-CH" sz="2800" dirty="0">
                <a:cs typeface="Arial" panose="020B0604020202020204" pitchFamily="34" charset="0"/>
              </a:rPr>
              <a:t>Service </a:t>
            </a:r>
            <a:r>
              <a:rPr lang="de-CH" sz="2800" dirty="0" err="1">
                <a:cs typeface="Arial" panose="020B0604020202020204" pitchFamily="34" charset="0"/>
              </a:rPr>
              <a:t>d’accompagnement</a:t>
            </a:r>
            <a:r>
              <a:rPr lang="de-CH" sz="2800" dirty="0">
                <a:cs typeface="Arial" panose="020B0604020202020204" pitchFamily="34" charset="0"/>
              </a:rPr>
              <a:t> et </a:t>
            </a:r>
            <a:r>
              <a:rPr lang="de-CH" sz="2800" dirty="0" err="1">
                <a:cs typeface="Arial" panose="020B0604020202020204" pitchFamily="34" charset="0"/>
              </a:rPr>
              <a:t>d’hébergement</a:t>
            </a:r>
            <a:r>
              <a:rPr lang="de-CH" sz="2800" dirty="0">
                <a:cs typeface="Arial" panose="020B0604020202020204" pitchFamily="34" charset="0"/>
              </a:rPr>
              <a:t> de </a:t>
            </a:r>
            <a:r>
              <a:rPr lang="de-CH" sz="2800" dirty="0" err="1">
                <a:cs typeface="Arial" panose="020B0604020202020204" pitchFamily="34" charset="0"/>
              </a:rPr>
              <a:t>l’adulte</a:t>
            </a:r>
            <a:r>
              <a:rPr lang="de-CH" sz="2800">
                <a:cs typeface="Arial" panose="020B0604020202020204" pitchFamily="34" charset="0"/>
              </a:rPr>
              <a:t>, </a:t>
            </a:r>
            <a:br>
              <a:rPr lang="de-CH" sz="2800">
                <a:cs typeface="Arial" panose="020B0604020202020204" pitchFamily="34" charset="0"/>
              </a:rPr>
            </a:br>
            <a:r>
              <a:rPr lang="de-CH" sz="2800">
                <a:cs typeface="Arial" panose="020B0604020202020204" pitchFamily="34" charset="0"/>
              </a:rPr>
              <a:t>République </a:t>
            </a:r>
            <a:r>
              <a:rPr lang="de-CH" sz="2800" dirty="0">
                <a:cs typeface="Arial" panose="020B0604020202020204" pitchFamily="34" charset="0"/>
              </a:rPr>
              <a:t>et </a:t>
            </a:r>
            <a:r>
              <a:rPr lang="de-CH" sz="2800" dirty="0" err="1">
                <a:cs typeface="Arial" panose="020B0604020202020204" pitchFamily="34" charset="0"/>
              </a:rPr>
              <a:t>Canton</a:t>
            </a:r>
            <a:r>
              <a:rPr lang="de-CH" sz="2800" dirty="0">
                <a:cs typeface="Arial" panose="020B0604020202020204" pitchFamily="34" charset="0"/>
              </a:rPr>
              <a:t> de Neuchâtel</a:t>
            </a:r>
            <a:br>
              <a:rPr lang="de-CH" sz="2400" dirty="0">
                <a:cs typeface="Arial" panose="020B0604020202020204" pitchFamily="34" charset="0"/>
              </a:rPr>
            </a:br>
            <a:endParaRPr lang="de-CH" sz="240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7758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Breitbild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</vt:lpstr>
      <vt:lpstr>Un grand merci à nos sponsors</vt:lpstr>
    </vt:vector>
  </TitlesOfParts>
  <Company>Universität Basel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Andrin Riederer</dc:creator>
  <cp:lastModifiedBy>Sun-Mi Shin</cp:lastModifiedBy>
  <cp:revision>40</cp:revision>
  <dcterms:created xsi:type="dcterms:W3CDTF">2023-06-22T15:12:22Z</dcterms:created>
  <dcterms:modified xsi:type="dcterms:W3CDTF">2025-06-17T22:56:26Z</dcterms:modified>
</cp:coreProperties>
</file>