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2"/>
  </p:notesMasterIdLst>
  <p:sldIdLst>
    <p:sldId id="305" r:id="rId2"/>
    <p:sldId id="324" r:id="rId3"/>
    <p:sldId id="325" r:id="rId4"/>
    <p:sldId id="326" r:id="rId5"/>
    <p:sldId id="327" r:id="rId6"/>
    <p:sldId id="331" r:id="rId7"/>
    <p:sldId id="328" r:id="rId8"/>
    <p:sldId id="329" r:id="rId9"/>
    <p:sldId id="330" r:id="rId10"/>
    <p:sldId id="271"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DCD69983-E159-4246-AFA7-CE209F7C677B}">
          <p14:sldIdLst>
            <p14:sldId id="305"/>
            <p14:sldId id="324"/>
            <p14:sldId id="325"/>
            <p14:sldId id="326"/>
            <p14:sldId id="327"/>
            <p14:sldId id="331"/>
            <p14:sldId id="328"/>
            <p14:sldId id="329"/>
            <p14:sldId id="330"/>
            <p14:sldId id="27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36E"/>
    <a:srgbClr val="008490"/>
    <a:srgbClr val="00727E"/>
    <a:srgbClr val="006FB7"/>
    <a:srgbClr val="456632"/>
    <a:srgbClr val="003399"/>
    <a:srgbClr val="5BA8B9"/>
    <a:srgbClr val="B0D9F2"/>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731" autoAdjust="0"/>
  </p:normalViewPr>
  <p:slideViewPr>
    <p:cSldViewPr snapToGrid="0">
      <p:cViewPr varScale="1">
        <p:scale>
          <a:sx n="38" d="100"/>
          <a:sy n="38" d="100"/>
        </p:scale>
        <p:origin x="84" y="1512"/>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848114-2071-47DC-9F6E-9BBC0AC8AF65}" type="datetimeFigureOut">
              <a:rPr lang="de-CH" smtClean="0"/>
              <a:t>17.06.2026</a:t>
            </a:fld>
            <a:endParaRPr lang="de-CH"/>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DFCB75-2C2B-4842-AED5-FA056D243DC5}" type="slidenum">
              <a:rPr lang="de-CH" smtClean="0"/>
              <a:t>‹#›</a:t>
            </a:fld>
            <a:endParaRPr lang="de-CH"/>
          </a:p>
        </p:txBody>
      </p:sp>
    </p:spTree>
    <p:extLst>
      <p:ext uri="{BB962C8B-B14F-4D97-AF65-F5344CB8AC3E}">
        <p14:creationId xmlns:p14="http://schemas.microsoft.com/office/powerpoint/2010/main" val="4141043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0ADFCB75-2C2B-4842-AED5-FA056D243DC5}" type="slidenum">
              <a:rPr lang="de-CH" smtClean="0"/>
              <a:t>1</a:t>
            </a:fld>
            <a:endParaRPr lang="de-CH"/>
          </a:p>
        </p:txBody>
      </p:sp>
    </p:spTree>
    <p:extLst>
      <p:ext uri="{BB962C8B-B14F-4D97-AF65-F5344CB8AC3E}">
        <p14:creationId xmlns:p14="http://schemas.microsoft.com/office/powerpoint/2010/main" val="737064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89ECB-3B77-57FF-A24F-183BCA1D573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FFB548F-640E-739E-C7FA-89B55AD168C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DAD87F7-A733-D3A6-7C9D-ADB14B87812D}"/>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E122986E-8484-C921-2E60-C836C923B4D5}"/>
              </a:ext>
            </a:extLst>
          </p:cNvPr>
          <p:cNvSpPr>
            <a:spLocks noGrp="1"/>
          </p:cNvSpPr>
          <p:nvPr>
            <p:ph type="sldNum" sz="quarter" idx="5"/>
          </p:nvPr>
        </p:nvSpPr>
        <p:spPr/>
        <p:txBody>
          <a:bodyPr/>
          <a:lstStyle/>
          <a:p>
            <a:fld id="{0ADFCB75-2C2B-4842-AED5-FA056D243DC5}" type="slidenum">
              <a:rPr lang="de-CH" smtClean="0"/>
              <a:t>9</a:t>
            </a:fld>
            <a:endParaRPr lang="de-CH"/>
          </a:p>
        </p:txBody>
      </p:sp>
    </p:spTree>
    <p:extLst>
      <p:ext uri="{BB962C8B-B14F-4D97-AF65-F5344CB8AC3E}">
        <p14:creationId xmlns:p14="http://schemas.microsoft.com/office/powerpoint/2010/main" val="15503360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4219114" y="1792224"/>
            <a:ext cx="7628611" cy="2279904"/>
          </a:xfrm>
        </p:spPr>
        <p:txBody>
          <a:bodyPr anchor="b">
            <a:normAutofit/>
          </a:bodyPr>
          <a:lstStyle>
            <a:lvl1pPr algn="l">
              <a:defRPr sz="4400" b="1"/>
            </a:lvl1pPr>
          </a:lstStyle>
          <a:p>
            <a:r>
              <a:rPr lang="de-CH" noProof="0" dirty="0"/>
              <a:t>Referatstitel</a:t>
            </a:r>
          </a:p>
        </p:txBody>
      </p:sp>
      <p:sp>
        <p:nvSpPr>
          <p:cNvPr id="3" name="Untertitel 2"/>
          <p:cNvSpPr>
            <a:spLocks noGrp="1"/>
          </p:cNvSpPr>
          <p:nvPr>
            <p:ph type="subTitle" idx="1" hasCustomPrompt="1"/>
          </p:nvPr>
        </p:nvSpPr>
        <p:spPr>
          <a:xfrm>
            <a:off x="1684941" y="4242817"/>
            <a:ext cx="10162784" cy="1060704"/>
          </a:xfrm>
        </p:spPr>
        <p:txBody>
          <a:bodyPr>
            <a:normAutofit/>
          </a:bodyPr>
          <a:lstStyle>
            <a:lvl1pPr marL="0" indent="0" algn="l">
              <a:spcBef>
                <a:spcPts val="0"/>
              </a:spcBef>
              <a:spcAft>
                <a:spcPts val="600"/>
              </a:spcAft>
              <a:buNone/>
              <a:defRPr sz="2800" b="1" i="0">
                <a:solidFill>
                  <a:srgbClr val="00849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dirty="0" err="1"/>
              <a:t>Referent:in</a:t>
            </a:r>
            <a:endParaRPr lang="de-CH" noProof="0" dirty="0"/>
          </a:p>
        </p:txBody>
      </p:sp>
      <p:pic>
        <p:nvPicPr>
          <p:cNvPr id="5" name="Grafik 4" descr="Ein Bild, das Kreis, Kunst enthält.&#10;&#10;KI-generierte Inhalte können fehlerhaft sein.">
            <a:extLst>
              <a:ext uri="{FF2B5EF4-FFF2-40B4-BE49-F238E27FC236}">
                <a16:creationId xmlns:a16="http://schemas.microsoft.com/office/drawing/2014/main" id="{C9FBC6F7-9232-1F13-66EE-6EFC9D4E0DD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7289" y="9731"/>
            <a:ext cx="6371934" cy="3240000"/>
          </a:xfrm>
          <a:prstGeom prst="rect">
            <a:avLst/>
          </a:prstGeom>
        </p:spPr>
      </p:pic>
    </p:spTree>
    <p:extLst>
      <p:ext uri="{BB962C8B-B14F-4D97-AF65-F5344CB8AC3E}">
        <p14:creationId xmlns:p14="http://schemas.microsoft.com/office/powerpoint/2010/main" val="27080233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3" name="Bildplatzhalter 2"/>
          <p:cNvSpPr>
            <a:spLocks noGrp="1"/>
          </p:cNvSpPr>
          <p:nvPr>
            <p:ph type="pic" idx="1" hasCustomPrompt="1"/>
          </p:nvPr>
        </p:nvSpPr>
        <p:spPr>
          <a:xfrm>
            <a:off x="5004286" y="842400"/>
            <a:ext cx="6497333" cy="440660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CH" noProof="0" dirty="0"/>
              <a:t>Click </a:t>
            </a:r>
            <a:r>
              <a:rPr lang="de-CH" noProof="0" dirty="0" err="1"/>
              <a:t>icon</a:t>
            </a:r>
            <a:r>
              <a:rPr lang="de-CH" noProof="0" dirty="0"/>
              <a:t> </a:t>
            </a:r>
            <a:r>
              <a:rPr lang="de-CH" noProof="0" dirty="0" err="1"/>
              <a:t>to</a:t>
            </a:r>
            <a:r>
              <a:rPr lang="de-CH" noProof="0" dirty="0"/>
              <a:t> </a:t>
            </a:r>
            <a:r>
              <a:rPr lang="de-CH" noProof="0" dirty="0" err="1"/>
              <a:t>add</a:t>
            </a:r>
            <a:r>
              <a:rPr lang="de-CH" noProof="0" dirty="0"/>
              <a:t> </a:t>
            </a:r>
            <a:r>
              <a:rPr lang="de-CH" noProof="0" dirty="0" err="1"/>
              <a:t>picture</a:t>
            </a:r>
            <a:endParaRPr lang="de-CH" noProof="0" dirty="0"/>
          </a:p>
        </p:txBody>
      </p:sp>
      <p:sp>
        <p:nvSpPr>
          <p:cNvPr id="13" name="Fußzeilenplatzhalter 2">
            <a:extLst>
              <a:ext uri="{FF2B5EF4-FFF2-40B4-BE49-F238E27FC236}">
                <a16:creationId xmlns:a16="http://schemas.microsoft.com/office/drawing/2014/main" id="{429D9119-B11C-227E-DA68-7BEDDA02BCE1}"/>
              </a:ext>
            </a:extLst>
          </p:cNvPr>
          <p:cNvSpPr>
            <a:spLocks noGrp="1"/>
          </p:cNvSpPr>
          <p:nvPr>
            <p:ph type="ftr" sz="quarter" idx="11"/>
          </p:nvPr>
        </p:nvSpPr>
        <p:spPr>
          <a:xfrm>
            <a:off x="340929" y="6393006"/>
            <a:ext cx="11160690" cy="363600"/>
          </a:xfrm>
          <a:prstGeom prst="rect">
            <a:avLst/>
          </a:prstGeom>
        </p:spPr>
        <p:txBody>
          <a:bodyPr anchor="ctr"/>
          <a:lstStyle/>
          <a:p>
            <a:endParaRPr lang="de-CH" dirty="0"/>
          </a:p>
        </p:txBody>
      </p:sp>
      <p:sp>
        <p:nvSpPr>
          <p:cNvPr id="14" name="Foliennummernplatzhalter 5">
            <a:extLst>
              <a:ext uri="{FF2B5EF4-FFF2-40B4-BE49-F238E27FC236}">
                <a16:creationId xmlns:a16="http://schemas.microsoft.com/office/drawing/2014/main" id="{35A662E0-F6AA-2443-A484-ADAC3A381B52}"/>
              </a:ext>
            </a:extLst>
          </p:cNvPr>
          <p:cNvSpPr txBox="1">
            <a:spLocks/>
          </p:cNvSpPr>
          <p:nvPr userDrawn="1"/>
        </p:nvSpPr>
        <p:spPr>
          <a:xfrm>
            <a:off x="11192257" y="205200"/>
            <a:ext cx="860596" cy="671877"/>
          </a:xfrm>
          <a:prstGeom prst="rect">
            <a:avLst/>
          </a:prstGeom>
        </p:spPr>
        <p:txBody>
          <a:bodyPr anchor="t"/>
          <a:lstStyle>
            <a:defPPr>
              <a:defRPr lang="de-DE"/>
            </a:defPPr>
            <a:lvl1pPr marL="0" algn="r" defTabSz="914400" rtl="0" eaLnBrk="1" latinLnBrk="0" hangingPunct="1">
              <a:defRPr sz="2400" b="1" kern="1200">
                <a:solidFill>
                  <a:srgbClr val="008490"/>
                </a:solidFill>
                <a:latin typeface="Aptos Display" panose="020B00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1AE72B-1A11-40B2-88CB-095B8CE8BCB4}" type="slidenum">
              <a:rPr lang="de-CH" smtClean="0"/>
              <a:pPr/>
              <a:t>‹#›</a:t>
            </a:fld>
            <a:endParaRPr lang="de-CH" dirty="0"/>
          </a:p>
        </p:txBody>
      </p:sp>
      <p:sp>
        <p:nvSpPr>
          <p:cNvPr id="2" name="Titel 1">
            <a:extLst>
              <a:ext uri="{FF2B5EF4-FFF2-40B4-BE49-F238E27FC236}">
                <a16:creationId xmlns:a16="http://schemas.microsoft.com/office/drawing/2014/main" id="{DB289965-2273-4B17-6017-9BB142F69DD4}"/>
              </a:ext>
            </a:extLst>
          </p:cNvPr>
          <p:cNvSpPr>
            <a:spLocks noGrp="1"/>
          </p:cNvSpPr>
          <p:nvPr>
            <p:ph type="title" hasCustomPrompt="1"/>
          </p:nvPr>
        </p:nvSpPr>
        <p:spPr>
          <a:xfrm>
            <a:off x="349200" y="205200"/>
            <a:ext cx="4252194" cy="1440816"/>
          </a:xfrm>
        </p:spPr>
        <p:txBody>
          <a:bodyPr anchor="b"/>
          <a:lstStyle>
            <a:lvl1pPr>
              <a:defRPr sz="3200"/>
            </a:lvl1pPr>
          </a:lstStyle>
          <a:p>
            <a:r>
              <a:rPr lang="de-CH" noProof="0" dirty="0"/>
              <a:t>Folientitel</a:t>
            </a:r>
          </a:p>
        </p:txBody>
      </p:sp>
      <p:sp>
        <p:nvSpPr>
          <p:cNvPr id="5" name="Textplatzhalter 3">
            <a:extLst>
              <a:ext uri="{FF2B5EF4-FFF2-40B4-BE49-F238E27FC236}">
                <a16:creationId xmlns:a16="http://schemas.microsoft.com/office/drawing/2014/main" id="{83B3E29A-13F9-A916-3336-0E36D945D85A}"/>
              </a:ext>
            </a:extLst>
          </p:cNvPr>
          <p:cNvSpPr>
            <a:spLocks noGrp="1"/>
          </p:cNvSpPr>
          <p:nvPr>
            <p:ph type="body" sz="half" idx="2" hasCustomPrompt="1"/>
          </p:nvPr>
        </p:nvSpPr>
        <p:spPr>
          <a:xfrm>
            <a:off x="349200" y="1801696"/>
            <a:ext cx="4252194" cy="3447312"/>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262800" marR="0" lvl="0" indent="-262800" algn="l" defTabSz="914400" rtl="0" eaLnBrk="1" fontAlgn="auto" latinLnBrk="0" hangingPunct="1">
              <a:lnSpc>
                <a:spcPct val="114000"/>
              </a:lnSpc>
              <a:spcBef>
                <a:spcPts val="1800"/>
              </a:spcBef>
              <a:spcAft>
                <a:spcPts val="600"/>
              </a:spcAft>
              <a:buClrTx/>
              <a:buSzTx/>
              <a:buFont typeface="Wingdings 2" panose="05020102010507070707" pitchFamily="18" charset="2"/>
              <a:buChar char=""/>
              <a:tabLst/>
              <a:defRPr/>
            </a:pPr>
            <a:r>
              <a:rPr kumimoji="0" lang="de-CH" sz="2800" b="0" i="0" u="none" strike="noStrike" kern="1200" cap="none" spc="0" normalizeH="0" baseline="0" noProof="0" dirty="0">
                <a:ln>
                  <a:noFill/>
                </a:ln>
                <a:solidFill>
                  <a:prstClr val="black"/>
                </a:solidFill>
                <a:effectLst/>
                <a:uLnTx/>
                <a:uFillTx/>
                <a:latin typeface="Calibri" panose="020F0502020204030204"/>
                <a:ea typeface="+mn-ea"/>
                <a:cs typeface="+mn-cs"/>
              </a:rPr>
              <a:t>Erste Ebene 28 Pt.</a:t>
            </a:r>
          </a:p>
          <a:p>
            <a:pPr lvl="0"/>
            <a:endParaRPr lang="de-CH" noProof="0" dirty="0"/>
          </a:p>
        </p:txBody>
      </p:sp>
      <p:cxnSp>
        <p:nvCxnSpPr>
          <p:cNvPr id="6" name="Gerader Verbinder 5">
            <a:extLst>
              <a:ext uri="{FF2B5EF4-FFF2-40B4-BE49-F238E27FC236}">
                <a16:creationId xmlns:a16="http://schemas.microsoft.com/office/drawing/2014/main" id="{07B44DFC-8799-E9EE-EFA8-8DAEEE668B98}"/>
              </a:ext>
            </a:extLst>
          </p:cNvPr>
          <p:cNvCxnSpPr>
            <a:cxnSpLocks/>
          </p:cNvCxnSpPr>
          <p:nvPr userDrawn="1"/>
        </p:nvCxnSpPr>
        <p:spPr>
          <a:xfrm>
            <a:off x="349200" y="1658112"/>
            <a:ext cx="4251600" cy="8464"/>
          </a:xfrm>
          <a:prstGeom prst="line">
            <a:avLst/>
          </a:prstGeom>
          <a:ln w="25400">
            <a:solidFill>
              <a:srgbClr val="0084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35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noProof="0" dirty="0"/>
              <a:t>Click </a:t>
            </a:r>
            <a:r>
              <a:rPr lang="de-CH" noProof="0" dirty="0" err="1"/>
              <a:t>to</a:t>
            </a:r>
            <a:r>
              <a:rPr lang="de-CH" noProof="0" dirty="0"/>
              <a:t> </a:t>
            </a:r>
            <a:r>
              <a:rPr lang="de-CH" noProof="0" dirty="0" err="1"/>
              <a:t>edit</a:t>
            </a:r>
            <a:r>
              <a:rPr lang="de-CH" noProof="0" dirty="0"/>
              <a:t> Master title style</a:t>
            </a:r>
          </a:p>
        </p:txBody>
      </p:sp>
      <p:sp>
        <p:nvSpPr>
          <p:cNvPr id="3" name="Vertikaler Textplatzhalter 2"/>
          <p:cNvSpPr>
            <a:spLocks noGrp="1"/>
          </p:cNvSpPr>
          <p:nvPr>
            <p:ph type="body" orient="vert" idx="1" hasCustomPrompt="1"/>
          </p:nvPr>
        </p:nvSpPr>
        <p:spPr/>
        <p:txBody>
          <a:bodyPr vert="eaVert"/>
          <a:lstStyle/>
          <a:p>
            <a:pPr lvl="0"/>
            <a:r>
              <a:rPr lang="de-CH" noProof="0" dirty="0"/>
              <a:t>Edit Master </a:t>
            </a:r>
            <a:r>
              <a:rPr lang="de-CH" noProof="0" dirty="0" err="1"/>
              <a:t>text</a:t>
            </a:r>
            <a:r>
              <a:rPr lang="de-CH" noProof="0" dirty="0"/>
              <a:t> </a:t>
            </a:r>
            <a:r>
              <a:rPr lang="de-CH" noProof="0" dirty="0" err="1"/>
              <a:t>styles</a:t>
            </a:r>
            <a:endParaRPr lang="de-CH" noProof="0" dirty="0"/>
          </a:p>
          <a:p>
            <a:pPr lvl="1"/>
            <a:r>
              <a:rPr lang="de-CH" noProof="0" dirty="0"/>
              <a:t>Second </a:t>
            </a:r>
            <a:r>
              <a:rPr lang="de-CH" noProof="0" dirty="0" err="1"/>
              <a:t>level</a:t>
            </a:r>
            <a:endParaRPr lang="de-CH" noProof="0" dirty="0"/>
          </a:p>
          <a:p>
            <a:pPr lvl="2"/>
            <a:r>
              <a:rPr lang="de-CH" noProof="0" dirty="0"/>
              <a:t>Third </a:t>
            </a:r>
            <a:r>
              <a:rPr lang="de-CH" noProof="0" dirty="0" err="1"/>
              <a:t>level</a:t>
            </a:r>
            <a:endParaRPr lang="de-CH" noProof="0" dirty="0"/>
          </a:p>
          <a:p>
            <a:pPr lvl="3"/>
            <a:r>
              <a:rPr lang="de-CH" noProof="0" dirty="0" err="1"/>
              <a:t>Fourth</a:t>
            </a:r>
            <a:r>
              <a:rPr lang="de-CH" noProof="0" dirty="0"/>
              <a:t> </a:t>
            </a:r>
            <a:r>
              <a:rPr lang="de-CH" noProof="0" dirty="0" err="1"/>
              <a:t>level</a:t>
            </a:r>
            <a:endParaRPr lang="de-CH" noProof="0" dirty="0"/>
          </a:p>
          <a:p>
            <a:pPr lvl="4"/>
            <a:r>
              <a:rPr lang="de-CH" noProof="0" dirty="0" err="1"/>
              <a:t>Fifth</a:t>
            </a:r>
            <a:r>
              <a:rPr lang="de-CH" noProof="0" dirty="0"/>
              <a:t> </a:t>
            </a:r>
            <a:r>
              <a:rPr lang="de-CH" noProof="0" dirty="0" err="1"/>
              <a:t>level</a:t>
            </a:r>
            <a:endParaRPr lang="de-CH" noProof="0" dirty="0"/>
          </a:p>
        </p:txBody>
      </p:sp>
      <p:sp>
        <p:nvSpPr>
          <p:cNvPr id="9" name="Fußzeilenplatzhalter 2">
            <a:extLst>
              <a:ext uri="{FF2B5EF4-FFF2-40B4-BE49-F238E27FC236}">
                <a16:creationId xmlns:a16="http://schemas.microsoft.com/office/drawing/2014/main" id="{E8C4055C-B736-82CC-3119-A61539783021}"/>
              </a:ext>
            </a:extLst>
          </p:cNvPr>
          <p:cNvSpPr>
            <a:spLocks noGrp="1"/>
          </p:cNvSpPr>
          <p:nvPr>
            <p:ph type="ftr" sz="quarter" idx="11"/>
          </p:nvPr>
        </p:nvSpPr>
        <p:spPr>
          <a:xfrm>
            <a:off x="349200" y="6393600"/>
            <a:ext cx="11121886" cy="363600"/>
          </a:xfrm>
          <a:prstGeom prst="rect">
            <a:avLst/>
          </a:prstGeom>
        </p:spPr>
        <p:txBody>
          <a:bodyPr anchor="ctr"/>
          <a:lstStyle/>
          <a:p>
            <a:endParaRPr lang="de-CH" dirty="0"/>
          </a:p>
        </p:txBody>
      </p:sp>
      <p:sp>
        <p:nvSpPr>
          <p:cNvPr id="10" name="Foliennummernplatzhalter 5">
            <a:extLst>
              <a:ext uri="{FF2B5EF4-FFF2-40B4-BE49-F238E27FC236}">
                <a16:creationId xmlns:a16="http://schemas.microsoft.com/office/drawing/2014/main" id="{B258476F-C84C-DA2D-533F-3551EBB191B3}"/>
              </a:ext>
            </a:extLst>
          </p:cNvPr>
          <p:cNvSpPr txBox="1">
            <a:spLocks/>
          </p:cNvSpPr>
          <p:nvPr userDrawn="1"/>
        </p:nvSpPr>
        <p:spPr>
          <a:xfrm>
            <a:off x="11119105" y="363600"/>
            <a:ext cx="933748" cy="671877"/>
          </a:xfrm>
          <a:prstGeom prst="rect">
            <a:avLst/>
          </a:prstGeom>
        </p:spPr>
        <p:txBody>
          <a:bodyPr anchor="t"/>
          <a:lstStyle>
            <a:defPPr>
              <a:defRPr lang="de-DE"/>
            </a:defPPr>
            <a:lvl1pPr marL="0" algn="r" defTabSz="914400" rtl="0" eaLnBrk="1" latinLnBrk="0" hangingPunct="1">
              <a:defRPr sz="2400" b="1" kern="1200">
                <a:solidFill>
                  <a:srgbClr val="008490"/>
                </a:solidFill>
                <a:latin typeface="Aptos Display" panose="020B00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1AE72B-1A11-40B2-88CB-095B8CE8BCB4}" type="slidenum">
              <a:rPr lang="de-CH" smtClean="0"/>
              <a:pPr/>
              <a:t>‹#›</a:t>
            </a:fld>
            <a:endParaRPr lang="de-CH" dirty="0"/>
          </a:p>
        </p:txBody>
      </p:sp>
    </p:spTree>
    <p:extLst>
      <p:ext uri="{BB962C8B-B14F-4D97-AF65-F5344CB8AC3E}">
        <p14:creationId xmlns:p14="http://schemas.microsoft.com/office/powerpoint/2010/main" val="1339856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hasCustomPrompt="1"/>
          </p:nvPr>
        </p:nvSpPr>
        <p:spPr>
          <a:xfrm>
            <a:off x="8724899" y="365125"/>
            <a:ext cx="2947269" cy="4877435"/>
          </a:xfrm>
        </p:spPr>
        <p:txBody>
          <a:bodyPr vert="eaVert"/>
          <a:lstStyle/>
          <a:p>
            <a:r>
              <a:rPr lang="de-CH" noProof="0" dirty="0"/>
              <a:t>Click </a:t>
            </a:r>
            <a:r>
              <a:rPr lang="de-CH" noProof="0" dirty="0" err="1"/>
              <a:t>to</a:t>
            </a:r>
            <a:r>
              <a:rPr lang="de-CH" noProof="0" dirty="0"/>
              <a:t> </a:t>
            </a:r>
            <a:r>
              <a:rPr lang="de-CH" noProof="0" dirty="0" err="1"/>
              <a:t>edit</a:t>
            </a:r>
            <a:r>
              <a:rPr lang="de-CH" noProof="0" dirty="0"/>
              <a:t> Master title style</a:t>
            </a:r>
          </a:p>
        </p:txBody>
      </p:sp>
      <p:sp>
        <p:nvSpPr>
          <p:cNvPr id="3" name="Vertikaler Textplatzhalter 2"/>
          <p:cNvSpPr>
            <a:spLocks noGrp="1"/>
          </p:cNvSpPr>
          <p:nvPr>
            <p:ph type="body" orient="vert" idx="1" hasCustomPrompt="1"/>
          </p:nvPr>
        </p:nvSpPr>
        <p:spPr>
          <a:xfrm>
            <a:off x="646043" y="365125"/>
            <a:ext cx="7926457" cy="4877435"/>
          </a:xfrm>
        </p:spPr>
        <p:txBody>
          <a:bodyPr vert="eaVert"/>
          <a:lstStyle/>
          <a:p>
            <a:pPr lvl="0"/>
            <a:r>
              <a:rPr lang="de-CH" noProof="0" dirty="0"/>
              <a:t>Edit Master </a:t>
            </a:r>
            <a:r>
              <a:rPr lang="de-CH" noProof="0" dirty="0" err="1"/>
              <a:t>text</a:t>
            </a:r>
            <a:r>
              <a:rPr lang="de-CH" noProof="0" dirty="0"/>
              <a:t> </a:t>
            </a:r>
            <a:r>
              <a:rPr lang="de-CH" noProof="0" dirty="0" err="1"/>
              <a:t>styles</a:t>
            </a:r>
            <a:endParaRPr lang="de-CH" noProof="0" dirty="0"/>
          </a:p>
          <a:p>
            <a:pPr lvl="1"/>
            <a:r>
              <a:rPr lang="de-CH" noProof="0" dirty="0"/>
              <a:t>Second </a:t>
            </a:r>
            <a:r>
              <a:rPr lang="de-CH" noProof="0" dirty="0" err="1"/>
              <a:t>level</a:t>
            </a:r>
            <a:endParaRPr lang="de-CH" noProof="0" dirty="0"/>
          </a:p>
          <a:p>
            <a:pPr lvl="2"/>
            <a:r>
              <a:rPr lang="de-CH" noProof="0" dirty="0"/>
              <a:t>Third </a:t>
            </a:r>
            <a:r>
              <a:rPr lang="de-CH" noProof="0" dirty="0" err="1"/>
              <a:t>level</a:t>
            </a:r>
            <a:endParaRPr lang="de-CH" noProof="0" dirty="0"/>
          </a:p>
          <a:p>
            <a:pPr lvl="3"/>
            <a:r>
              <a:rPr lang="de-CH" noProof="0" dirty="0" err="1"/>
              <a:t>Fourth</a:t>
            </a:r>
            <a:r>
              <a:rPr lang="de-CH" noProof="0" dirty="0"/>
              <a:t> </a:t>
            </a:r>
            <a:r>
              <a:rPr lang="de-CH" noProof="0" dirty="0" err="1"/>
              <a:t>level</a:t>
            </a:r>
            <a:endParaRPr lang="de-CH" noProof="0" dirty="0"/>
          </a:p>
          <a:p>
            <a:pPr lvl="4"/>
            <a:r>
              <a:rPr lang="de-CH" noProof="0" dirty="0" err="1"/>
              <a:t>Fifth</a:t>
            </a:r>
            <a:r>
              <a:rPr lang="de-CH" noProof="0" dirty="0"/>
              <a:t> </a:t>
            </a:r>
            <a:r>
              <a:rPr lang="de-CH" noProof="0" dirty="0" err="1"/>
              <a:t>level</a:t>
            </a:r>
            <a:endParaRPr lang="de-CH" noProof="0" dirty="0"/>
          </a:p>
        </p:txBody>
      </p:sp>
      <p:sp>
        <p:nvSpPr>
          <p:cNvPr id="7" name="Foliennummernplatzhalter 5">
            <a:extLst>
              <a:ext uri="{FF2B5EF4-FFF2-40B4-BE49-F238E27FC236}">
                <a16:creationId xmlns:a16="http://schemas.microsoft.com/office/drawing/2014/main" id="{256B9EF5-EA77-4BE8-8571-D1C670144475}"/>
              </a:ext>
            </a:extLst>
          </p:cNvPr>
          <p:cNvSpPr>
            <a:spLocks noGrp="1"/>
          </p:cNvSpPr>
          <p:nvPr>
            <p:ph type="sldNum" sz="quarter" idx="12"/>
          </p:nvPr>
        </p:nvSpPr>
        <p:spPr>
          <a:xfrm rot="5400000">
            <a:off x="11030731" y="6109514"/>
            <a:ext cx="668814" cy="687211"/>
          </a:xfrm>
          <a:prstGeom prst="rect">
            <a:avLst/>
          </a:prstGeom>
        </p:spPr>
        <p:txBody>
          <a:bodyPr anchor="ctr"/>
          <a:lstStyle>
            <a:lvl1pPr algn="r">
              <a:defRPr sz="2400" b="1">
                <a:solidFill>
                  <a:srgbClr val="008490"/>
                </a:solidFill>
              </a:defRPr>
            </a:lvl1pPr>
          </a:lstStyle>
          <a:p>
            <a:fld id="{7F1AE72B-1A11-40B2-88CB-095B8CE8BCB4}" type="slidenum">
              <a:rPr lang="de-CH" smtClean="0"/>
              <a:pPr/>
              <a:t>‹#›</a:t>
            </a:fld>
            <a:endParaRPr lang="de-CH" dirty="0"/>
          </a:p>
        </p:txBody>
      </p:sp>
      <p:sp>
        <p:nvSpPr>
          <p:cNvPr id="9" name="Fußzeilenplatzhalter 2">
            <a:extLst>
              <a:ext uri="{FF2B5EF4-FFF2-40B4-BE49-F238E27FC236}">
                <a16:creationId xmlns:a16="http://schemas.microsoft.com/office/drawing/2014/main" id="{2B07326C-35EE-300F-A968-DEEC2AB043F7}"/>
              </a:ext>
            </a:extLst>
          </p:cNvPr>
          <p:cNvSpPr>
            <a:spLocks noGrp="1"/>
          </p:cNvSpPr>
          <p:nvPr>
            <p:ph type="ftr" sz="quarter" idx="11"/>
          </p:nvPr>
        </p:nvSpPr>
        <p:spPr>
          <a:xfrm rot="5400000">
            <a:off x="-2100686" y="2622043"/>
            <a:ext cx="4877435" cy="363600"/>
          </a:xfrm>
          <a:prstGeom prst="rect">
            <a:avLst/>
          </a:prstGeom>
        </p:spPr>
        <p:txBody>
          <a:bodyPr anchor="ctr"/>
          <a:lstStyle/>
          <a:p>
            <a:endParaRPr lang="de-CH" dirty="0"/>
          </a:p>
        </p:txBody>
      </p:sp>
    </p:spTree>
    <p:extLst>
      <p:ext uri="{BB962C8B-B14F-4D97-AF65-F5344CB8AC3E}">
        <p14:creationId xmlns:p14="http://schemas.microsoft.com/office/powerpoint/2010/main" val="3698711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7871" y="206629"/>
            <a:ext cx="11160690" cy="935745"/>
          </a:xfrm>
        </p:spPr>
        <p:txBody>
          <a:bodyPr>
            <a:normAutofit/>
          </a:bodyPr>
          <a:lstStyle>
            <a:lvl1pPr>
              <a:defRPr sz="3600" b="1">
                <a:solidFill>
                  <a:srgbClr val="00636E"/>
                </a:solidFill>
              </a:defRPr>
            </a:lvl1pPr>
          </a:lstStyle>
          <a:p>
            <a:r>
              <a:rPr lang="de-CH" noProof="0" dirty="0"/>
              <a:t>Folientitel 36 Pt.</a:t>
            </a:r>
          </a:p>
        </p:txBody>
      </p:sp>
      <p:sp>
        <p:nvSpPr>
          <p:cNvPr id="3" name="Inhaltsplatzhalter 2"/>
          <p:cNvSpPr>
            <a:spLocks noGrp="1"/>
          </p:cNvSpPr>
          <p:nvPr>
            <p:ph idx="1" hasCustomPrompt="1"/>
          </p:nvPr>
        </p:nvSpPr>
        <p:spPr>
          <a:xfrm>
            <a:off x="347871" y="1289633"/>
            <a:ext cx="11160690" cy="3993231"/>
          </a:xfrm>
        </p:spPr>
        <p:txBody>
          <a:bodyPr>
            <a:normAutofit/>
          </a:bodyPr>
          <a:lstStyle>
            <a:lvl1pPr marL="0" indent="0">
              <a:lnSpc>
                <a:spcPct val="114000"/>
              </a:lnSpc>
              <a:spcAft>
                <a:spcPts val="600"/>
              </a:spcAft>
              <a:buFont typeface="Wingdings 2" panose="05020102010507070707" pitchFamily="18" charset="2"/>
              <a:buNone/>
              <a:tabLst>
                <a:tab pos="266700" algn="l"/>
              </a:tabLst>
              <a:defRPr sz="2800"/>
            </a:lvl1pPr>
            <a:lvl2pPr marL="529200" indent="-262800">
              <a:lnSpc>
                <a:spcPct val="110000"/>
              </a:lnSpc>
              <a:spcAft>
                <a:spcPts val="600"/>
              </a:spcAft>
              <a:buFont typeface="Wingdings 3" panose="05040102010807070707" pitchFamily="18" charset="2"/>
              <a:buChar char=""/>
              <a:defRPr sz="2600"/>
            </a:lvl2pPr>
            <a:lvl3pPr marL="914400" indent="0">
              <a:lnSpc>
                <a:spcPct val="110000"/>
              </a:lnSpc>
              <a:spcAft>
                <a:spcPts val="600"/>
              </a:spcAft>
              <a:buFontTx/>
              <a:buNone/>
              <a:defRPr sz="2600"/>
            </a:lvl3pPr>
            <a:lvl4pPr marL="1371600" indent="0">
              <a:lnSpc>
                <a:spcPct val="110000"/>
              </a:lnSpc>
              <a:spcAft>
                <a:spcPts val="600"/>
              </a:spcAft>
              <a:buFontTx/>
              <a:buNone/>
              <a:defRPr sz="2600"/>
            </a:lvl4pPr>
            <a:lvl5pPr marL="1828800" indent="0">
              <a:lnSpc>
                <a:spcPct val="110000"/>
              </a:lnSpc>
              <a:spcAft>
                <a:spcPts val="600"/>
              </a:spcAft>
              <a:buFontTx/>
              <a:buNone/>
              <a:defRPr sz="2600"/>
            </a:lvl5pPr>
          </a:lstStyle>
          <a:p>
            <a:pPr marL="262800" marR="0" lvl="0" indent="-262800" algn="l" defTabSz="914400" rtl="0" eaLnBrk="1" fontAlgn="auto" latinLnBrk="0" hangingPunct="1">
              <a:lnSpc>
                <a:spcPct val="114000"/>
              </a:lnSpc>
              <a:spcBef>
                <a:spcPts val="1800"/>
              </a:spcBef>
              <a:spcAft>
                <a:spcPts val="600"/>
              </a:spcAft>
              <a:buClrTx/>
              <a:buSzTx/>
              <a:buFont typeface="Wingdings 2" panose="05020102010507070707" pitchFamily="18" charset="2"/>
              <a:buChar char=""/>
              <a:tabLst/>
              <a:defRPr/>
            </a:pPr>
            <a:r>
              <a:rPr kumimoji="0" lang="de-CH" sz="2800" b="0" i="0" u="none" strike="noStrike" kern="1200" cap="none" spc="0" normalizeH="0" baseline="0" noProof="0" dirty="0">
                <a:ln>
                  <a:noFill/>
                </a:ln>
                <a:solidFill>
                  <a:prstClr val="black"/>
                </a:solidFill>
                <a:effectLst/>
                <a:uLnTx/>
                <a:uFillTx/>
                <a:latin typeface="Calibri" panose="020F0502020204030204"/>
                <a:ea typeface="+mn-ea"/>
                <a:cs typeface="+mn-cs"/>
              </a:rPr>
              <a:t>Formatvorlagen des Textmasters bearbeiten</a:t>
            </a:r>
          </a:p>
          <a:p>
            <a:pPr marL="529200" marR="0" lvl="1" indent="-262800" algn="l" defTabSz="914400" rtl="0" eaLnBrk="1" fontAlgn="auto" latinLnBrk="0" hangingPunct="1">
              <a:lnSpc>
                <a:spcPct val="110000"/>
              </a:lnSpc>
              <a:spcBef>
                <a:spcPts val="600"/>
              </a:spcBef>
              <a:spcAft>
                <a:spcPts val="600"/>
              </a:spcAft>
              <a:buClrTx/>
              <a:buSzTx/>
              <a:buFont typeface="Wingdings 3" panose="05040102010807070707" pitchFamily="18" charset="2"/>
              <a:buChar char="¬"/>
              <a:tabLst/>
              <a:defRPr/>
            </a:pPr>
            <a:r>
              <a:rPr kumimoji="0" lang="de-CH" sz="2600" b="0" i="0" u="none" strike="noStrike" kern="1200" cap="none" spc="0" normalizeH="0" baseline="0" noProof="0" dirty="0">
                <a:ln>
                  <a:noFill/>
                </a:ln>
                <a:solidFill>
                  <a:prstClr val="black"/>
                </a:solidFill>
                <a:effectLst/>
                <a:uLnTx/>
                <a:uFillTx/>
                <a:latin typeface="Calibri" panose="020F0502020204030204"/>
                <a:ea typeface="+mn-ea"/>
                <a:cs typeface="+mn-cs"/>
              </a:rPr>
              <a:t>Zweite Ebene</a:t>
            </a:r>
          </a:p>
          <a:p>
            <a:pPr marL="798513" marR="0" lvl="2" indent="-261938" algn="l" defTabSz="914400" rtl="0" eaLnBrk="1" fontAlgn="auto" latinLnBrk="0" hangingPunct="1">
              <a:lnSpc>
                <a:spcPct val="110000"/>
              </a:lnSpc>
              <a:spcBef>
                <a:spcPts val="600"/>
              </a:spcBef>
              <a:spcAft>
                <a:spcPts val="600"/>
              </a:spcAft>
              <a:buClrTx/>
              <a:buSzTx/>
              <a:buFont typeface="Arial" panose="020B0604020202020204" pitchFamily="34" charset="0"/>
              <a:buChar char="•"/>
              <a:tabLst/>
              <a:defRPr/>
            </a:pPr>
            <a:r>
              <a:rPr kumimoji="0" lang="de-CH" sz="2600" b="0" i="0" u="none" strike="noStrike" kern="1200" cap="none" spc="0" normalizeH="0" baseline="0" noProof="0" dirty="0">
                <a:ln>
                  <a:noFill/>
                </a:ln>
                <a:solidFill>
                  <a:prstClr val="black"/>
                </a:solidFill>
                <a:effectLst/>
                <a:uLnTx/>
                <a:uFillTx/>
                <a:latin typeface="Calibri" panose="020F0502020204030204"/>
                <a:ea typeface="+mn-ea"/>
                <a:cs typeface="+mn-cs"/>
              </a:rPr>
              <a:t>Dritte Ebene</a:t>
            </a:r>
          </a:p>
          <a:p>
            <a:pPr marL="1036638" marR="0" lvl="3" indent="-261938" algn="l" defTabSz="914400" rtl="0" eaLnBrk="1" fontAlgn="auto" latinLnBrk="0" hangingPunct="1">
              <a:lnSpc>
                <a:spcPct val="110000"/>
              </a:lnSpc>
              <a:spcBef>
                <a:spcPts val="600"/>
              </a:spcBef>
              <a:spcAft>
                <a:spcPts val="600"/>
              </a:spcAft>
              <a:buClrTx/>
              <a:buSzTx/>
              <a:buFont typeface="Arial" panose="020B0604020202020204" pitchFamily="34" charset="0"/>
              <a:buChar char="•"/>
              <a:tabLst/>
              <a:defRPr/>
            </a:pPr>
            <a:r>
              <a:rPr kumimoji="0" lang="de-CH" sz="2600" b="0" i="0" u="none" strike="noStrike" kern="1200" cap="none" spc="0" normalizeH="0" baseline="0" noProof="0" dirty="0">
                <a:ln>
                  <a:noFill/>
                </a:ln>
                <a:solidFill>
                  <a:prstClr val="black"/>
                </a:solidFill>
                <a:effectLst/>
                <a:uLnTx/>
                <a:uFillTx/>
                <a:latin typeface="Calibri" panose="020F0502020204030204"/>
                <a:ea typeface="+mn-ea"/>
                <a:cs typeface="+mn-cs"/>
              </a:rPr>
              <a:t>Vierte Ebene</a:t>
            </a:r>
          </a:p>
          <a:p>
            <a:pPr marL="1296000" marR="0" lvl="4" indent="-262800" algn="l" defTabSz="914400" rtl="0" eaLnBrk="1" fontAlgn="auto" latinLnBrk="0" hangingPunct="1">
              <a:lnSpc>
                <a:spcPct val="110000"/>
              </a:lnSpc>
              <a:spcBef>
                <a:spcPts val="600"/>
              </a:spcBef>
              <a:spcAft>
                <a:spcPts val="600"/>
              </a:spcAft>
              <a:buClrTx/>
              <a:buSzTx/>
              <a:buFont typeface="Arial" panose="020B0604020202020204" pitchFamily="34" charset="0"/>
              <a:buChar char="•"/>
              <a:tabLst/>
              <a:defRPr/>
            </a:pPr>
            <a:r>
              <a:rPr kumimoji="0" lang="de-CH" sz="2600" b="0" i="0" u="none" strike="noStrike" kern="1200" cap="none" spc="0" normalizeH="0" baseline="0" noProof="0" dirty="0">
                <a:ln>
                  <a:noFill/>
                </a:ln>
                <a:solidFill>
                  <a:prstClr val="black"/>
                </a:solidFill>
                <a:effectLst/>
                <a:uLnTx/>
                <a:uFillTx/>
                <a:latin typeface="Calibri" panose="020F0502020204030204"/>
                <a:ea typeface="+mn-ea"/>
                <a:cs typeface="+mn-cs"/>
              </a:rPr>
              <a:t>Fünfte Ebene</a:t>
            </a:r>
          </a:p>
        </p:txBody>
      </p:sp>
      <p:cxnSp>
        <p:nvCxnSpPr>
          <p:cNvPr id="9" name="Gerader Verbinder 8"/>
          <p:cNvCxnSpPr>
            <a:cxnSpLocks/>
          </p:cNvCxnSpPr>
          <p:nvPr userDrawn="1"/>
        </p:nvCxnSpPr>
        <p:spPr>
          <a:xfrm>
            <a:off x="349200" y="1162527"/>
            <a:ext cx="11160690" cy="8464"/>
          </a:xfrm>
          <a:prstGeom prst="line">
            <a:avLst/>
          </a:prstGeom>
          <a:ln w="25400">
            <a:solidFill>
              <a:srgbClr val="008490"/>
            </a:solidFill>
          </a:ln>
        </p:spPr>
        <p:style>
          <a:lnRef idx="1">
            <a:schemeClr val="accent1"/>
          </a:lnRef>
          <a:fillRef idx="0">
            <a:schemeClr val="accent1"/>
          </a:fillRef>
          <a:effectRef idx="0">
            <a:schemeClr val="accent1"/>
          </a:effectRef>
          <a:fontRef idx="minor">
            <a:schemeClr val="tx1"/>
          </a:fontRef>
        </p:style>
      </p:cxnSp>
      <p:sp>
        <p:nvSpPr>
          <p:cNvPr id="5" name="Fußzeilenplatzhalter 2">
            <a:extLst>
              <a:ext uri="{FF2B5EF4-FFF2-40B4-BE49-F238E27FC236}">
                <a16:creationId xmlns:a16="http://schemas.microsoft.com/office/drawing/2014/main" id="{0FF099FC-8BCB-2B47-7DB1-D17D10B3E129}"/>
              </a:ext>
            </a:extLst>
          </p:cNvPr>
          <p:cNvSpPr>
            <a:spLocks noGrp="1"/>
          </p:cNvSpPr>
          <p:nvPr>
            <p:ph type="ftr" sz="quarter" idx="11"/>
          </p:nvPr>
        </p:nvSpPr>
        <p:spPr>
          <a:xfrm>
            <a:off x="347871" y="6393006"/>
            <a:ext cx="11153748" cy="363600"/>
          </a:xfrm>
          <a:prstGeom prst="rect">
            <a:avLst/>
          </a:prstGeom>
        </p:spPr>
        <p:txBody>
          <a:bodyPr anchor="ctr"/>
          <a:lstStyle/>
          <a:p>
            <a:endParaRPr lang="de-CH" dirty="0"/>
          </a:p>
        </p:txBody>
      </p:sp>
      <p:sp>
        <p:nvSpPr>
          <p:cNvPr id="7" name="Foliennummernplatzhalter 5"/>
          <p:cNvSpPr>
            <a:spLocks noGrp="1"/>
          </p:cNvSpPr>
          <p:nvPr>
            <p:ph type="sldNum" sz="quarter" idx="4"/>
          </p:nvPr>
        </p:nvSpPr>
        <p:spPr>
          <a:xfrm>
            <a:off x="11228833" y="205104"/>
            <a:ext cx="824020" cy="671877"/>
          </a:xfrm>
          <a:prstGeom prst="rect">
            <a:avLst/>
          </a:prstGeom>
        </p:spPr>
        <p:txBody>
          <a:bodyPr anchor="t"/>
          <a:lstStyle>
            <a:lvl1pPr algn="r">
              <a:defRPr sz="2400" b="1">
                <a:solidFill>
                  <a:srgbClr val="008490"/>
                </a:solidFill>
                <a:latin typeface="Aptos Display" panose="020B0004020202020204" pitchFamily="34" charset="0"/>
              </a:defRPr>
            </a:lvl1pPr>
          </a:lstStyle>
          <a:p>
            <a:fld id="{7F1AE72B-1A11-40B2-88CB-095B8CE8BCB4}" type="slidenum">
              <a:rPr lang="de-CH" smtClean="0"/>
              <a:pPr/>
              <a:t>‹#›</a:t>
            </a:fld>
            <a:endParaRPr lang="de-CH" dirty="0"/>
          </a:p>
        </p:txBody>
      </p:sp>
    </p:spTree>
    <p:extLst>
      <p:ext uri="{BB962C8B-B14F-4D97-AF65-F5344CB8AC3E}">
        <p14:creationId xmlns:p14="http://schemas.microsoft.com/office/powerpoint/2010/main" val="20310887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1850" y="1356170"/>
            <a:ext cx="10515600" cy="2852737"/>
          </a:xfrm>
        </p:spPr>
        <p:txBody>
          <a:bodyPr anchor="b"/>
          <a:lstStyle>
            <a:lvl1pPr>
              <a:defRPr sz="6000" b="1">
                <a:solidFill>
                  <a:srgbClr val="00727E"/>
                </a:solidFill>
              </a:defRPr>
            </a:lvl1pPr>
          </a:lstStyle>
          <a:p>
            <a:r>
              <a:rPr lang="de-CH" noProof="0" dirty="0"/>
              <a:t>Abschnittstitel</a:t>
            </a:r>
          </a:p>
        </p:txBody>
      </p:sp>
      <p:sp>
        <p:nvSpPr>
          <p:cNvPr id="3" name="Textplatzhalter 2"/>
          <p:cNvSpPr>
            <a:spLocks noGrp="1"/>
          </p:cNvSpPr>
          <p:nvPr>
            <p:ph type="body" idx="1" hasCustomPrompt="1"/>
          </p:nvPr>
        </p:nvSpPr>
        <p:spPr>
          <a:xfrm>
            <a:off x="831850" y="4235895"/>
            <a:ext cx="10515600" cy="1067625"/>
          </a:xfrm>
        </p:spPr>
        <p:txBody>
          <a:bodyPr/>
          <a:lstStyle>
            <a:lvl1pPr marL="0" indent="0">
              <a:buNone/>
              <a:defRPr sz="28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CH" noProof="0" dirty="0"/>
              <a:t>Abschnittsuntertitel</a:t>
            </a:r>
            <a:endParaRPr lang="en-US" dirty="0"/>
          </a:p>
        </p:txBody>
      </p:sp>
      <p:sp>
        <p:nvSpPr>
          <p:cNvPr id="5" name="Foliennummernplatzhalter 5">
            <a:extLst>
              <a:ext uri="{FF2B5EF4-FFF2-40B4-BE49-F238E27FC236}">
                <a16:creationId xmlns:a16="http://schemas.microsoft.com/office/drawing/2014/main" id="{5FE7AC82-EBA7-6C1A-DB6E-881499C31A41}"/>
              </a:ext>
            </a:extLst>
          </p:cNvPr>
          <p:cNvSpPr>
            <a:spLocks noGrp="1"/>
          </p:cNvSpPr>
          <p:nvPr>
            <p:ph type="sldNum" sz="quarter" idx="4"/>
          </p:nvPr>
        </p:nvSpPr>
        <p:spPr>
          <a:xfrm>
            <a:off x="11228833" y="205200"/>
            <a:ext cx="824020" cy="671877"/>
          </a:xfrm>
          <a:prstGeom prst="rect">
            <a:avLst/>
          </a:prstGeom>
        </p:spPr>
        <p:txBody>
          <a:bodyPr anchor="t"/>
          <a:lstStyle>
            <a:lvl1pPr algn="r">
              <a:defRPr sz="2400" b="1">
                <a:solidFill>
                  <a:srgbClr val="008490"/>
                </a:solidFill>
                <a:latin typeface="Aptos Display" panose="020B0004020202020204" pitchFamily="34" charset="0"/>
              </a:defRPr>
            </a:lvl1pPr>
          </a:lstStyle>
          <a:p>
            <a:fld id="{7F1AE72B-1A11-40B2-88CB-095B8CE8BCB4}" type="slidenum">
              <a:rPr lang="de-CH" smtClean="0"/>
              <a:pPr/>
              <a:t>‹#›</a:t>
            </a:fld>
            <a:endParaRPr lang="de-CH" dirty="0"/>
          </a:p>
        </p:txBody>
      </p:sp>
    </p:spTree>
    <p:extLst>
      <p:ext uri="{BB962C8B-B14F-4D97-AF65-F5344CB8AC3E}">
        <p14:creationId xmlns:p14="http://schemas.microsoft.com/office/powerpoint/2010/main" val="2282560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47871" y="1289937"/>
            <a:ext cx="5400000" cy="3956353"/>
          </a:xfrm>
        </p:spPr>
        <p:txBody>
          <a:bodyPr>
            <a:normAutofit/>
          </a:bodyPr>
          <a:lstStyle>
            <a:lvl1pPr marL="0" indent="0">
              <a:lnSpc>
                <a:spcPct val="114000"/>
              </a:lnSpc>
              <a:buNone/>
              <a:defRPr sz="2800"/>
            </a:lvl1pPr>
            <a:lvl3pPr>
              <a:spcAft>
                <a:spcPts val="600"/>
              </a:spcAft>
              <a:defRPr/>
            </a:lvl3pPr>
          </a:lstStyle>
          <a:p>
            <a:pPr marL="262800" marR="0" lvl="0" indent="-262800" algn="l" defTabSz="914400" rtl="0" eaLnBrk="1" fontAlgn="auto" latinLnBrk="0" hangingPunct="1">
              <a:lnSpc>
                <a:spcPct val="114000"/>
              </a:lnSpc>
              <a:spcBef>
                <a:spcPts val="1800"/>
              </a:spcBef>
              <a:spcAft>
                <a:spcPts val="600"/>
              </a:spcAft>
              <a:buClrTx/>
              <a:buSzTx/>
              <a:buFont typeface="Wingdings 2" panose="05020102010507070707" pitchFamily="18" charset="2"/>
              <a:buChar char=""/>
              <a:tabLst/>
              <a:defRPr/>
            </a:pPr>
            <a:r>
              <a:rPr kumimoji="0" lang="de-CH" sz="2800" b="0" i="0" u="none" strike="noStrike" kern="1200" cap="none" spc="0" normalizeH="0" baseline="0" noProof="0" dirty="0">
                <a:ln>
                  <a:noFill/>
                </a:ln>
                <a:solidFill>
                  <a:prstClr val="black"/>
                </a:solidFill>
                <a:effectLst/>
                <a:uLnTx/>
                <a:uFillTx/>
                <a:latin typeface="Calibri" panose="020F0502020204030204"/>
                <a:ea typeface="+mn-ea"/>
                <a:cs typeface="+mn-cs"/>
              </a:rPr>
              <a:t>Formatvorlagen des Textmasters bearbeiten</a:t>
            </a:r>
          </a:p>
          <a:p>
            <a:pPr marL="529200" marR="0" lvl="1" indent="-262800" algn="l" defTabSz="914400" rtl="0" eaLnBrk="1" fontAlgn="auto" latinLnBrk="0" hangingPunct="1">
              <a:lnSpc>
                <a:spcPct val="110000"/>
              </a:lnSpc>
              <a:spcBef>
                <a:spcPts val="600"/>
              </a:spcBef>
              <a:spcAft>
                <a:spcPts val="600"/>
              </a:spcAft>
              <a:buClrTx/>
              <a:buSzTx/>
              <a:buFont typeface="Wingdings 3" panose="05040102010807070707" pitchFamily="18" charset="2"/>
              <a:buChar char="¬"/>
              <a:tabLst/>
              <a:defRPr/>
            </a:pPr>
            <a:r>
              <a:rPr kumimoji="0" lang="de-CH" sz="2600" b="0" i="0" u="none" strike="noStrike" kern="1200" cap="none" spc="0" normalizeH="0" baseline="0" noProof="0" dirty="0">
                <a:ln>
                  <a:noFill/>
                </a:ln>
                <a:solidFill>
                  <a:prstClr val="black"/>
                </a:solidFill>
                <a:effectLst/>
                <a:uLnTx/>
                <a:uFillTx/>
                <a:latin typeface="Calibri" panose="020F0502020204030204"/>
                <a:ea typeface="+mn-ea"/>
                <a:cs typeface="+mn-cs"/>
              </a:rPr>
              <a:t>Zweite Ebene</a:t>
            </a:r>
          </a:p>
          <a:p>
            <a:pPr marL="798513" marR="0" lvl="2" indent="-261938" algn="l" defTabSz="914400" rtl="0" eaLnBrk="1" fontAlgn="auto" latinLnBrk="0" hangingPunct="1">
              <a:lnSpc>
                <a:spcPct val="110000"/>
              </a:lnSpc>
              <a:spcBef>
                <a:spcPts val="600"/>
              </a:spcBef>
              <a:spcAft>
                <a:spcPts val="600"/>
              </a:spcAft>
              <a:buClrTx/>
              <a:buSzTx/>
              <a:buFont typeface="Arial" panose="020B0604020202020204" pitchFamily="34" charset="0"/>
              <a:buChar char="•"/>
              <a:tabLst/>
              <a:defRPr/>
            </a:pPr>
            <a:r>
              <a:rPr kumimoji="0" lang="de-CH" sz="2600" b="0" i="0" u="none" strike="noStrike" kern="1200" cap="none" spc="0" normalizeH="0" baseline="0" noProof="0" dirty="0">
                <a:ln>
                  <a:noFill/>
                </a:ln>
                <a:solidFill>
                  <a:prstClr val="black"/>
                </a:solidFill>
                <a:effectLst/>
                <a:uLnTx/>
                <a:uFillTx/>
                <a:latin typeface="Calibri" panose="020F0502020204030204"/>
                <a:ea typeface="+mn-ea"/>
                <a:cs typeface="+mn-cs"/>
              </a:rPr>
              <a:t>Dritte Ebene</a:t>
            </a:r>
          </a:p>
        </p:txBody>
      </p:sp>
      <p:sp>
        <p:nvSpPr>
          <p:cNvPr id="4" name="Inhaltsplatzhalter 3"/>
          <p:cNvSpPr>
            <a:spLocks noGrp="1"/>
          </p:cNvSpPr>
          <p:nvPr>
            <p:ph sz="half" idx="2" hasCustomPrompt="1"/>
          </p:nvPr>
        </p:nvSpPr>
        <p:spPr>
          <a:xfrm>
            <a:off x="6108561" y="1289936"/>
            <a:ext cx="5400000" cy="3956353"/>
          </a:xfrm>
        </p:spPr>
        <p:txBody>
          <a:bodyPr/>
          <a:lstStyle>
            <a:lvl1pPr marL="0" indent="0">
              <a:lnSpc>
                <a:spcPct val="114000"/>
              </a:lnSpc>
              <a:buNone/>
              <a:defRPr sz="2800"/>
            </a:lvl1pPr>
            <a:lvl2pPr>
              <a:defRPr sz="2600"/>
            </a:lvl2pPr>
            <a:lvl3pPr>
              <a:defRPr sz="2600"/>
            </a:lvl3pPr>
            <a:lvl5pPr marL="1828800" indent="0">
              <a:buNone/>
              <a:defRPr/>
            </a:lvl5pPr>
          </a:lstStyle>
          <a:p>
            <a:pPr marL="262800" marR="0" lvl="0" indent="-262800" algn="l" defTabSz="914400" rtl="0" eaLnBrk="1" fontAlgn="auto" latinLnBrk="0" hangingPunct="1">
              <a:lnSpc>
                <a:spcPct val="114000"/>
              </a:lnSpc>
              <a:spcBef>
                <a:spcPts val="1800"/>
              </a:spcBef>
              <a:spcAft>
                <a:spcPts val="600"/>
              </a:spcAft>
              <a:buClrTx/>
              <a:buSzTx/>
              <a:buFont typeface="Wingdings 2" panose="05020102010507070707" pitchFamily="18" charset="2"/>
              <a:buChar char=""/>
              <a:tabLst/>
              <a:defRPr/>
            </a:pPr>
            <a:r>
              <a:rPr kumimoji="0" lang="de-CH" sz="2800" b="0" i="0" u="none" strike="noStrike" kern="1200" cap="none" spc="0" normalizeH="0" baseline="0" noProof="0" dirty="0">
                <a:ln>
                  <a:noFill/>
                </a:ln>
                <a:solidFill>
                  <a:prstClr val="black"/>
                </a:solidFill>
                <a:effectLst/>
                <a:uLnTx/>
                <a:uFillTx/>
                <a:latin typeface="Calibri" panose="020F0502020204030204"/>
                <a:ea typeface="+mn-ea"/>
                <a:cs typeface="+mn-cs"/>
              </a:rPr>
              <a:t>Formatvorlagen des Textmasters bearbeiten</a:t>
            </a:r>
          </a:p>
          <a:p>
            <a:pPr marL="529200" marR="0" lvl="1" indent="-262800" algn="l" defTabSz="914400" rtl="0" eaLnBrk="1" fontAlgn="auto" latinLnBrk="0" hangingPunct="1">
              <a:lnSpc>
                <a:spcPct val="110000"/>
              </a:lnSpc>
              <a:spcBef>
                <a:spcPts val="600"/>
              </a:spcBef>
              <a:spcAft>
                <a:spcPts val="600"/>
              </a:spcAft>
              <a:buClrTx/>
              <a:buSzTx/>
              <a:buFont typeface="Wingdings 3" panose="05040102010807070707" pitchFamily="18" charset="2"/>
              <a:buChar char="¬"/>
              <a:tabLst/>
              <a:defRPr/>
            </a:pPr>
            <a:r>
              <a:rPr kumimoji="0" lang="de-CH" sz="2600" b="0" i="0" u="none" strike="noStrike" kern="1200" cap="none" spc="0" normalizeH="0" baseline="0" noProof="0" dirty="0">
                <a:ln>
                  <a:noFill/>
                </a:ln>
                <a:solidFill>
                  <a:prstClr val="black"/>
                </a:solidFill>
                <a:effectLst/>
                <a:uLnTx/>
                <a:uFillTx/>
                <a:latin typeface="Calibri" panose="020F0502020204030204"/>
                <a:ea typeface="+mn-ea"/>
                <a:cs typeface="+mn-cs"/>
              </a:rPr>
              <a:t>Zweite Ebene</a:t>
            </a:r>
          </a:p>
          <a:p>
            <a:pPr marL="798513" marR="0" lvl="2" indent="-261938" algn="l" defTabSz="914400" rtl="0" eaLnBrk="1" fontAlgn="auto" latinLnBrk="0" hangingPunct="1">
              <a:lnSpc>
                <a:spcPct val="110000"/>
              </a:lnSpc>
              <a:spcBef>
                <a:spcPts val="600"/>
              </a:spcBef>
              <a:spcAft>
                <a:spcPts val="600"/>
              </a:spcAft>
              <a:buClrTx/>
              <a:buSzTx/>
              <a:buFont typeface="Arial" panose="020B0604020202020204" pitchFamily="34" charset="0"/>
              <a:buChar char="•"/>
              <a:tabLst/>
              <a:defRPr/>
            </a:pPr>
            <a:r>
              <a:rPr kumimoji="0" lang="de-CH" sz="2600" b="0" i="0" u="none" strike="noStrike" kern="1200" cap="none" spc="0" normalizeH="0" baseline="0" noProof="0" dirty="0">
                <a:ln>
                  <a:noFill/>
                </a:ln>
                <a:solidFill>
                  <a:prstClr val="black"/>
                </a:solidFill>
                <a:effectLst/>
                <a:uLnTx/>
                <a:uFillTx/>
                <a:latin typeface="Calibri" panose="020F0502020204030204"/>
                <a:ea typeface="+mn-ea"/>
                <a:cs typeface="+mn-cs"/>
              </a:rPr>
              <a:t>Dritte Ebene</a:t>
            </a:r>
          </a:p>
        </p:txBody>
      </p:sp>
      <p:sp>
        <p:nvSpPr>
          <p:cNvPr id="9" name="Fußzeilenplatzhalter 2">
            <a:extLst>
              <a:ext uri="{FF2B5EF4-FFF2-40B4-BE49-F238E27FC236}">
                <a16:creationId xmlns:a16="http://schemas.microsoft.com/office/drawing/2014/main" id="{9CC02F33-EF99-1AD5-0F85-2BB33B3685CC}"/>
              </a:ext>
            </a:extLst>
          </p:cNvPr>
          <p:cNvSpPr>
            <a:spLocks noGrp="1"/>
          </p:cNvSpPr>
          <p:nvPr>
            <p:ph type="ftr" sz="quarter" idx="11"/>
          </p:nvPr>
        </p:nvSpPr>
        <p:spPr>
          <a:xfrm>
            <a:off x="349200" y="6393006"/>
            <a:ext cx="11160689" cy="363600"/>
          </a:xfrm>
          <a:prstGeom prst="rect">
            <a:avLst/>
          </a:prstGeom>
        </p:spPr>
        <p:txBody>
          <a:bodyPr anchor="ctr"/>
          <a:lstStyle/>
          <a:p>
            <a:endParaRPr lang="de-CH" dirty="0"/>
          </a:p>
        </p:txBody>
      </p:sp>
      <p:sp>
        <p:nvSpPr>
          <p:cNvPr id="2" name="Titel 1">
            <a:extLst>
              <a:ext uri="{FF2B5EF4-FFF2-40B4-BE49-F238E27FC236}">
                <a16:creationId xmlns:a16="http://schemas.microsoft.com/office/drawing/2014/main" id="{9CA4EF7B-50B4-F20D-C11C-D1FC972DE2B8}"/>
              </a:ext>
            </a:extLst>
          </p:cNvPr>
          <p:cNvSpPr>
            <a:spLocks noGrp="1"/>
          </p:cNvSpPr>
          <p:nvPr>
            <p:ph type="title" hasCustomPrompt="1"/>
          </p:nvPr>
        </p:nvSpPr>
        <p:spPr>
          <a:xfrm>
            <a:off x="347871" y="206629"/>
            <a:ext cx="11160690" cy="935745"/>
          </a:xfrm>
        </p:spPr>
        <p:txBody>
          <a:bodyPr>
            <a:normAutofit/>
          </a:bodyPr>
          <a:lstStyle>
            <a:lvl1pPr>
              <a:defRPr sz="3600" b="1"/>
            </a:lvl1pPr>
          </a:lstStyle>
          <a:p>
            <a:r>
              <a:rPr lang="de-CH" noProof="0" dirty="0"/>
              <a:t>Folientitel 36 Pt.</a:t>
            </a:r>
          </a:p>
        </p:txBody>
      </p:sp>
      <p:cxnSp>
        <p:nvCxnSpPr>
          <p:cNvPr id="7" name="Gerader Verbinder 6">
            <a:extLst>
              <a:ext uri="{FF2B5EF4-FFF2-40B4-BE49-F238E27FC236}">
                <a16:creationId xmlns:a16="http://schemas.microsoft.com/office/drawing/2014/main" id="{7DBF90D4-4B47-D011-46B3-8B6EB27B5BF0}"/>
              </a:ext>
            </a:extLst>
          </p:cNvPr>
          <p:cNvCxnSpPr>
            <a:cxnSpLocks/>
          </p:cNvCxnSpPr>
          <p:nvPr userDrawn="1"/>
        </p:nvCxnSpPr>
        <p:spPr>
          <a:xfrm>
            <a:off x="349200" y="1162527"/>
            <a:ext cx="11160690" cy="8464"/>
          </a:xfrm>
          <a:prstGeom prst="line">
            <a:avLst/>
          </a:prstGeom>
          <a:ln w="25400">
            <a:solidFill>
              <a:srgbClr val="008490"/>
            </a:solidFill>
          </a:ln>
        </p:spPr>
        <p:style>
          <a:lnRef idx="1">
            <a:schemeClr val="accent1"/>
          </a:lnRef>
          <a:fillRef idx="0">
            <a:schemeClr val="accent1"/>
          </a:fillRef>
          <a:effectRef idx="0">
            <a:schemeClr val="accent1"/>
          </a:effectRef>
          <a:fontRef idx="minor">
            <a:schemeClr val="tx1"/>
          </a:fontRef>
        </p:style>
      </p:cxnSp>
      <p:sp>
        <p:nvSpPr>
          <p:cNvPr id="8" name="Foliennummernplatzhalter 5">
            <a:extLst>
              <a:ext uri="{FF2B5EF4-FFF2-40B4-BE49-F238E27FC236}">
                <a16:creationId xmlns:a16="http://schemas.microsoft.com/office/drawing/2014/main" id="{2D17D2D2-0FED-8CE7-EFD0-A2110E2A0CDB}"/>
              </a:ext>
            </a:extLst>
          </p:cNvPr>
          <p:cNvSpPr>
            <a:spLocks noGrp="1"/>
          </p:cNvSpPr>
          <p:nvPr>
            <p:ph type="sldNum" sz="quarter" idx="4"/>
          </p:nvPr>
        </p:nvSpPr>
        <p:spPr>
          <a:xfrm>
            <a:off x="11228833" y="205104"/>
            <a:ext cx="824020" cy="671877"/>
          </a:xfrm>
          <a:prstGeom prst="rect">
            <a:avLst/>
          </a:prstGeom>
        </p:spPr>
        <p:txBody>
          <a:bodyPr anchor="t"/>
          <a:lstStyle>
            <a:lvl1pPr algn="r">
              <a:defRPr sz="2400" b="1">
                <a:solidFill>
                  <a:srgbClr val="008490"/>
                </a:solidFill>
                <a:latin typeface="Aptos Display" panose="020B0004020202020204" pitchFamily="34" charset="0"/>
              </a:defRPr>
            </a:lvl1pPr>
          </a:lstStyle>
          <a:p>
            <a:fld id="{7F1AE72B-1A11-40B2-88CB-095B8CE8BCB4}" type="slidenum">
              <a:rPr lang="de-CH" smtClean="0"/>
              <a:pPr/>
              <a:t>‹#›</a:t>
            </a:fld>
            <a:endParaRPr lang="de-CH" dirty="0"/>
          </a:p>
        </p:txBody>
      </p:sp>
    </p:spTree>
    <p:extLst>
      <p:ext uri="{BB962C8B-B14F-4D97-AF65-F5344CB8AC3E}">
        <p14:creationId xmlns:p14="http://schemas.microsoft.com/office/powerpoint/2010/main" val="4159286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hasCustomPrompt="1"/>
          </p:nvPr>
        </p:nvSpPr>
        <p:spPr>
          <a:xfrm>
            <a:off x="347872" y="1275188"/>
            <a:ext cx="5400000" cy="823912"/>
          </a:xfrm>
        </p:spPr>
        <p:txBody>
          <a:bodyPr anchor="b">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CH" noProof="0" dirty="0"/>
              <a:t>Folien-Untertitel</a:t>
            </a:r>
          </a:p>
        </p:txBody>
      </p:sp>
      <p:sp>
        <p:nvSpPr>
          <p:cNvPr id="4" name="Inhaltsplatzhalter 3"/>
          <p:cNvSpPr>
            <a:spLocks noGrp="1"/>
          </p:cNvSpPr>
          <p:nvPr>
            <p:ph sz="half" idx="2" hasCustomPrompt="1"/>
          </p:nvPr>
        </p:nvSpPr>
        <p:spPr>
          <a:xfrm>
            <a:off x="347872" y="2227681"/>
            <a:ext cx="5400000" cy="3027071"/>
          </a:xfrm>
        </p:spPr>
        <p:txBody>
          <a:bodyPr/>
          <a:lstStyle>
            <a:lvl1pPr>
              <a:lnSpc>
                <a:spcPct val="114000"/>
              </a:lnSpc>
              <a:defRPr/>
            </a:lvl1pPr>
            <a:lvl2pPr>
              <a:lnSpc>
                <a:spcPct val="110000"/>
              </a:lnSpc>
              <a:spcBef>
                <a:spcPts val="600"/>
              </a:spcBef>
              <a:defRPr/>
            </a:lvl2pPr>
            <a:lvl3pPr>
              <a:lnSpc>
                <a:spcPct val="110000"/>
              </a:lnSpc>
              <a:spcBef>
                <a:spcPts val="600"/>
              </a:spcBef>
              <a:defRPr/>
            </a:lvl3pPr>
            <a:lvl5pPr marL="1828800" indent="0">
              <a:buNone/>
              <a:defRPr/>
            </a:lvl5pPr>
          </a:lstStyle>
          <a:p>
            <a:pPr lvl="0"/>
            <a:r>
              <a:rPr lang="de-CH" noProof="0" dirty="0"/>
              <a:t>Erste Ebene 28 Pt.</a:t>
            </a:r>
          </a:p>
          <a:p>
            <a:pPr lvl="1"/>
            <a:r>
              <a:rPr lang="de-CH" noProof="0" dirty="0"/>
              <a:t>Zweite Ebene 26 Pt.</a:t>
            </a:r>
          </a:p>
          <a:p>
            <a:pPr lvl="2"/>
            <a:r>
              <a:rPr lang="de-CH" noProof="0" dirty="0"/>
              <a:t>Dritte Ebene 26 t.</a:t>
            </a:r>
          </a:p>
        </p:txBody>
      </p:sp>
      <p:sp>
        <p:nvSpPr>
          <p:cNvPr id="5" name="Textplatzhalter 4"/>
          <p:cNvSpPr>
            <a:spLocks noGrp="1"/>
          </p:cNvSpPr>
          <p:nvPr>
            <p:ph type="body" sz="quarter" idx="3" hasCustomPrompt="1"/>
          </p:nvPr>
        </p:nvSpPr>
        <p:spPr>
          <a:xfrm>
            <a:off x="6108561" y="1275188"/>
            <a:ext cx="5400000" cy="823912"/>
          </a:xfrm>
        </p:spPr>
        <p:txBody>
          <a:bodyPr anchor="b">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CH" noProof="0" dirty="0"/>
              <a:t>Folien-Untertitel</a:t>
            </a:r>
          </a:p>
        </p:txBody>
      </p:sp>
      <p:sp>
        <p:nvSpPr>
          <p:cNvPr id="6" name="Inhaltsplatzhalter 5"/>
          <p:cNvSpPr>
            <a:spLocks noGrp="1"/>
          </p:cNvSpPr>
          <p:nvPr>
            <p:ph sz="quarter" idx="4" hasCustomPrompt="1"/>
          </p:nvPr>
        </p:nvSpPr>
        <p:spPr>
          <a:xfrm>
            <a:off x="6108561" y="2227681"/>
            <a:ext cx="5400000" cy="3027071"/>
          </a:xfrm>
        </p:spPr>
        <p:txBody>
          <a:bodyPr/>
          <a:lstStyle>
            <a:lvl1pPr marL="230400" indent="-230400">
              <a:lnSpc>
                <a:spcPct val="114000"/>
              </a:lnSpc>
              <a:buFont typeface="Arial" panose="020B0604020202020204" pitchFamily="34" charset="0"/>
              <a:buChar char="•"/>
              <a:defRPr lang="de-CH" sz="2800" kern="1200" noProof="0" dirty="0" smtClean="0">
                <a:solidFill>
                  <a:schemeClr val="tx1"/>
                </a:solidFill>
                <a:latin typeface="+mn-lt"/>
                <a:ea typeface="+mn-ea"/>
                <a:cs typeface="+mn-cs"/>
              </a:defRPr>
            </a:lvl1pPr>
            <a:lvl2pPr>
              <a:lnSpc>
                <a:spcPct val="110000"/>
              </a:lnSpc>
              <a:spcBef>
                <a:spcPts val="600"/>
              </a:spcBef>
              <a:defRPr lang="de-CH" sz="2600" kern="1200" noProof="0" dirty="0" smtClean="0">
                <a:solidFill>
                  <a:schemeClr val="tx1"/>
                </a:solidFill>
                <a:latin typeface="+mn-lt"/>
                <a:ea typeface="+mn-ea"/>
                <a:cs typeface="+mn-cs"/>
              </a:defRPr>
            </a:lvl2pPr>
            <a:lvl3pPr>
              <a:lnSpc>
                <a:spcPct val="110000"/>
              </a:lnSpc>
              <a:spcBef>
                <a:spcPts val="600"/>
              </a:spcBef>
              <a:spcAft>
                <a:spcPts val="600"/>
              </a:spcAft>
              <a:defRPr lang="de-CH" sz="2600" kern="1200" noProof="0" dirty="0">
                <a:solidFill>
                  <a:schemeClr val="tx1"/>
                </a:solidFill>
                <a:latin typeface="+mn-lt"/>
                <a:ea typeface="+mn-ea"/>
                <a:cs typeface="+mn-cs"/>
              </a:defRPr>
            </a:lvl3pPr>
            <a:lvl5pPr marL="1828800" indent="0">
              <a:buNone/>
              <a:defRPr/>
            </a:lvl5pPr>
          </a:lstStyle>
          <a:p>
            <a:pPr lvl="0"/>
            <a:r>
              <a:rPr lang="de-CH" noProof="0" dirty="0"/>
              <a:t>Erste Ebene 28 Pt.</a:t>
            </a:r>
          </a:p>
          <a:p>
            <a:pPr lvl="1"/>
            <a:r>
              <a:rPr lang="de-CH" noProof="0" dirty="0"/>
              <a:t>Zweite Ebene 26 Pt.</a:t>
            </a:r>
          </a:p>
          <a:p>
            <a:pPr lvl="2"/>
            <a:r>
              <a:rPr lang="de-CH" noProof="0" dirty="0"/>
              <a:t>Dritte Ebene 26 t.</a:t>
            </a:r>
            <a:endParaRPr kumimoji="0" lang="de-CH"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Fußzeilenplatzhalter 2">
            <a:extLst>
              <a:ext uri="{FF2B5EF4-FFF2-40B4-BE49-F238E27FC236}">
                <a16:creationId xmlns:a16="http://schemas.microsoft.com/office/drawing/2014/main" id="{DBFC111F-B2CE-00EF-8288-FBB0BCC39084}"/>
              </a:ext>
            </a:extLst>
          </p:cNvPr>
          <p:cNvSpPr>
            <a:spLocks noGrp="1"/>
          </p:cNvSpPr>
          <p:nvPr>
            <p:ph type="ftr" sz="quarter" idx="11"/>
          </p:nvPr>
        </p:nvSpPr>
        <p:spPr>
          <a:xfrm>
            <a:off x="349200" y="6393006"/>
            <a:ext cx="11160689" cy="363600"/>
          </a:xfrm>
          <a:prstGeom prst="rect">
            <a:avLst/>
          </a:prstGeom>
        </p:spPr>
        <p:txBody>
          <a:bodyPr anchor="ctr"/>
          <a:lstStyle/>
          <a:p>
            <a:endParaRPr lang="de-CH" dirty="0"/>
          </a:p>
        </p:txBody>
      </p:sp>
      <p:sp>
        <p:nvSpPr>
          <p:cNvPr id="2" name="Titel 1">
            <a:extLst>
              <a:ext uri="{FF2B5EF4-FFF2-40B4-BE49-F238E27FC236}">
                <a16:creationId xmlns:a16="http://schemas.microsoft.com/office/drawing/2014/main" id="{45C6D461-D856-BEC4-2913-9AD1076444D1}"/>
              </a:ext>
            </a:extLst>
          </p:cNvPr>
          <p:cNvSpPr>
            <a:spLocks noGrp="1"/>
          </p:cNvSpPr>
          <p:nvPr>
            <p:ph type="title" hasCustomPrompt="1"/>
          </p:nvPr>
        </p:nvSpPr>
        <p:spPr>
          <a:xfrm>
            <a:off x="347871" y="206629"/>
            <a:ext cx="11160690" cy="935745"/>
          </a:xfrm>
        </p:spPr>
        <p:txBody>
          <a:bodyPr>
            <a:normAutofit/>
          </a:bodyPr>
          <a:lstStyle>
            <a:lvl1pPr>
              <a:defRPr sz="3600" b="1"/>
            </a:lvl1pPr>
          </a:lstStyle>
          <a:p>
            <a:r>
              <a:rPr lang="de-CH" noProof="0" dirty="0"/>
              <a:t>Folientitel 36 Pt.</a:t>
            </a:r>
          </a:p>
        </p:txBody>
      </p:sp>
      <p:sp>
        <p:nvSpPr>
          <p:cNvPr id="7" name="Foliennummernplatzhalter 5">
            <a:extLst>
              <a:ext uri="{FF2B5EF4-FFF2-40B4-BE49-F238E27FC236}">
                <a16:creationId xmlns:a16="http://schemas.microsoft.com/office/drawing/2014/main" id="{3DE19A32-8D28-8192-FCA1-DA2897A63E85}"/>
              </a:ext>
            </a:extLst>
          </p:cNvPr>
          <p:cNvSpPr>
            <a:spLocks noGrp="1"/>
          </p:cNvSpPr>
          <p:nvPr>
            <p:ph type="sldNum" sz="quarter" idx="12"/>
          </p:nvPr>
        </p:nvSpPr>
        <p:spPr>
          <a:xfrm>
            <a:off x="11228833" y="205104"/>
            <a:ext cx="824020" cy="671877"/>
          </a:xfrm>
          <a:prstGeom prst="rect">
            <a:avLst/>
          </a:prstGeom>
        </p:spPr>
        <p:txBody>
          <a:bodyPr anchor="t"/>
          <a:lstStyle>
            <a:lvl1pPr algn="r">
              <a:defRPr sz="2400" b="1">
                <a:solidFill>
                  <a:srgbClr val="008490"/>
                </a:solidFill>
                <a:latin typeface="Aptos Display" panose="020B0004020202020204" pitchFamily="34" charset="0"/>
              </a:defRPr>
            </a:lvl1pPr>
          </a:lstStyle>
          <a:p>
            <a:fld id="{7F1AE72B-1A11-40B2-88CB-095B8CE8BCB4}" type="slidenum">
              <a:rPr lang="de-CH" smtClean="0"/>
              <a:pPr/>
              <a:t>‹#›</a:t>
            </a:fld>
            <a:endParaRPr lang="de-CH" dirty="0"/>
          </a:p>
        </p:txBody>
      </p:sp>
      <p:cxnSp>
        <p:nvCxnSpPr>
          <p:cNvPr id="12" name="Gerader Verbinder 11">
            <a:extLst>
              <a:ext uri="{FF2B5EF4-FFF2-40B4-BE49-F238E27FC236}">
                <a16:creationId xmlns:a16="http://schemas.microsoft.com/office/drawing/2014/main" id="{C323F054-9054-6270-5591-33EA73907E68}"/>
              </a:ext>
            </a:extLst>
          </p:cNvPr>
          <p:cNvCxnSpPr>
            <a:cxnSpLocks/>
          </p:cNvCxnSpPr>
          <p:nvPr userDrawn="1"/>
        </p:nvCxnSpPr>
        <p:spPr>
          <a:xfrm>
            <a:off x="349200" y="1162527"/>
            <a:ext cx="11160690" cy="8464"/>
          </a:xfrm>
          <a:prstGeom prst="line">
            <a:avLst/>
          </a:prstGeom>
          <a:ln w="25400">
            <a:solidFill>
              <a:srgbClr val="0084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5932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347872" y="1319970"/>
            <a:ext cx="3492000" cy="644560"/>
          </a:xfrm>
        </p:spPr>
        <p:txBody>
          <a:bodyPr anchor="t">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CH" noProof="0" dirty="0"/>
              <a:t>Untertitel</a:t>
            </a:r>
          </a:p>
        </p:txBody>
      </p:sp>
      <p:sp>
        <p:nvSpPr>
          <p:cNvPr id="4" name="Content Placeholder 3"/>
          <p:cNvSpPr>
            <a:spLocks noGrp="1"/>
          </p:cNvSpPr>
          <p:nvPr>
            <p:ph sz="half" idx="2" hasCustomPrompt="1"/>
          </p:nvPr>
        </p:nvSpPr>
        <p:spPr>
          <a:xfrm>
            <a:off x="347872" y="2118899"/>
            <a:ext cx="3492000" cy="3123661"/>
          </a:xfrm>
        </p:spPr>
        <p:txBody>
          <a:bodyPr/>
          <a:lstStyle>
            <a:lvl1pPr>
              <a:lnSpc>
                <a:spcPct val="110000"/>
              </a:lnSpc>
              <a:spcBef>
                <a:spcPts val="1200"/>
              </a:spcBef>
              <a:defRPr baseline="0"/>
            </a:lvl1pPr>
          </a:lstStyle>
          <a:p>
            <a:pPr marL="262800" marR="0" lvl="0" indent="-262800" algn="l" defTabSz="914400" rtl="0" eaLnBrk="1" fontAlgn="auto" latinLnBrk="0" hangingPunct="1">
              <a:lnSpc>
                <a:spcPct val="114000"/>
              </a:lnSpc>
              <a:spcBef>
                <a:spcPts val="1800"/>
              </a:spcBef>
              <a:spcAft>
                <a:spcPts val="600"/>
              </a:spcAft>
              <a:buClrTx/>
              <a:buSzTx/>
              <a:buFont typeface="Wingdings 2" panose="05020102010507070707" pitchFamily="18" charset="2"/>
              <a:buChar char=""/>
              <a:tabLst/>
              <a:defRPr/>
            </a:pPr>
            <a:r>
              <a:rPr kumimoji="0" lang="de-CH" sz="2800" b="0" i="0" u="none" strike="noStrike" kern="1200" cap="none" spc="0" normalizeH="0" baseline="0" noProof="0" dirty="0">
                <a:ln>
                  <a:noFill/>
                </a:ln>
                <a:solidFill>
                  <a:prstClr val="black"/>
                </a:solidFill>
                <a:effectLst/>
                <a:uLnTx/>
                <a:uFillTx/>
                <a:latin typeface="Calibri" panose="020F0502020204030204"/>
                <a:ea typeface="+mn-ea"/>
                <a:cs typeface="+mn-cs"/>
              </a:rPr>
              <a:t>Erste Ebene 28 Pt.</a:t>
            </a:r>
          </a:p>
          <a:p>
            <a:pPr lvl="0"/>
            <a:endParaRPr lang="de-CH" noProof="0" dirty="0"/>
          </a:p>
        </p:txBody>
      </p:sp>
      <p:sp>
        <p:nvSpPr>
          <p:cNvPr id="5" name="Text Placeholder 4"/>
          <p:cNvSpPr>
            <a:spLocks noGrp="1"/>
          </p:cNvSpPr>
          <p:nvPr>
            <p:ph type="body" sz="quarter" idx="3" hasCustomPrompt="1"/>
          </p:nvPr>
        </p:nvSpPr>
        <p:spPr>
          <a:xfrm>
            <a:off x="8016561" y="1319969"/>
            <a:ext cx="3492000" cy="644561"/>
          </a:xfrm>
        </p:spPr>
        <p:txBody>
          <a:bodyPr anchor="t">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CH" noProof="0" dirty="0"/>
              <a:t>Untertitel</a:t>
            </a:r>
          </a:p>
        </p:txBody>
      </p:sp>
      <p:sp>
        <p:nvSpPr>
          <p:cNvPr id="6" name="Content Placeholder 5"/>
          <p:cNvSpPr>
            <a:spLocks noGrp="1"/>
          </p:cNvSpPr>
          <p:nvPr>
            <p:ph sz="quarter" idx="4" hasCustomPrompt="1"/>
          </p:nvPr>
        </p:nvSpPr>
        <p:spPr>
          <a:xfrm>
            <a:off x="8014091" y="2118899"/>
            <a:ext cx="3492000" cy="3123661"/>
          </a:xfrm>
        </p:spPr>
        <p:txBody>
          <a:bodyPr/>
          <a:lstStyle/>
          <a:p>
            <a:pPr marL="262800" marR="0" lvl="0" indent="-262800" algn="l" defTabSz="914400" rtl="0" eaLnBrk="1" fontAlgn="auto" latinLnBrk="0" hangingPunct="1">
              <a:lnSpc>
                <a:spcPct val="114000"/>
              </a:lnSpc>
              <a:spcBef>
                <a:spcPts val="1800"/>
              </a:spcBef>
              <a:spcAft>
                <a:spcPts val="600"/>
              </a:spcAft>
              <a:buClrTx/>
              <a:buSzTx/>
              <a:buFont typeface="Wingdings 2" panose="05020102010507070707" pitchFamily="18" charset="2"/>
              <a:buChar char=""/>
              <a:tabLst/>
              <a:defRPr/>
            </a:pPr>
            <a:r>
              <a:rPr kumimoji="0" lang="de-CH" sz="2800" b="0" i="0" u="none" strike="noStrike" kern="1200" cap="none" spc="0" normalizeH="0" baseline="0" noProof="0" dirty="0">
                <a:ln>
                  <a:noFill/>
                </a:ln>
                <a:solidFill>
                  <a:prstClr val="black"/>
                </a:solidFill>
                <a:effectLst/>
                <a:uLnTx/>
                <a:uFillTx/>
                <a:latin typeface="Calibri" panose="020F0502020204030204"/>
                <a:ea typeface="+mn-ea"/>
                <a:cs typeface="+mn-cs"/>
              </a:rPr>
              <a:t>Erste Ebene 28 Pt.</a:t>
            </a:r>
          </a:p>
          <a:p>
            <a:pPr lvl="0"/>
            <a:endParaRPr lang="de-CH" noProof="0" dirty="0"/>
          </a:p>
        </p:txBody>
      </p:sp>
      <p:sp>
        <p:nvSpPr>
          <p:cNvPr id="9" name="Text Placeholder 2"/>
          <p:cNvSpPr>
            <a:spLocks noGrp="1"/>
          </p:cNvSpPr>
          <p:nvPr>
            <p:ph type="body" idx="10" hasCustomPrompt="1"/>
          </p:nvPr>
        </p:nvSpPr>
        <p:spPr>
          <a:xfrm>
            <a:off x="4179747" y="1319970"/>
            <a:ext cx="3492000" cy="644560"/>
          </a:xfrm>
        </p:spPr>
        <p:txBody>
          <a:bodyPr anchor="t">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CH" noProof="0" dirty="0"/>
              <a:t>Untertitel</a:t>
            </a:r>
          </a:p>
        </p:txBody>
      </p:sp>
      <p:sp>
        <p:nvSpPr>
          <p:cNvPr id="12" name="Content Placeholder 3"/>
          <p:cNvSpPr>
            <a:spLocks noGrp="1"/>
          </p:cNvSpPr>
          <p:nvPr>
            <p:ph sz="half" idx="11" hasCustomPrompt="1"/>
          </p:nvPr>
        </p:nvSpPr>
        <p:spPr>
          <a:xfrm>
            <a:off x="4179747" y="2118899"/>
            <a:ext cx="3492000" cy="3123661"/>
          </a:xfrm>
        </p:spPr>
        <p:txBody>
          <a:bodyPr/>
          <a:lstStyle>
            <a:lvl1pPr>
              <a:defRPr baseline="0"/>
            </a:lvl1pPr>
          </a:lstStyle>
          <a:p>
            <a:pPr marL="262800" marR="0" lvl="0" indent="-262800" algn="l" defTabSz="914400" rtl="0" eaLnBrk="1" fontAlgn="auto" latinLnBrk="0" hangingPunct="1">
              <a:lnSpc>
                <a:spcPct val="114000"/>
              </a:lnSpc>
              <a:spcBef>
                <a:spcPts val="1800"/>
              </a:spcBef>
              <a:spcAft>
                <a:spcPts val="600"/>
              </a:spcAft>
              <a:buClrTx/>
              <a:buSzTx/>
              <a:buFont typeface="Wingdings 2" panose="05020102010507070707" pitchFamily="18" charset="2"/>
              <a:buChar char=""/>
              <a:tabLst/>
              <a:defRPr/>
            </a:pPr>
            <a:r>
              <a:rPr kumimoji="0" lang="de-CH" sz="2800" b="0" i="0" u="none" strike="noStrike" kern="1200" cap="none" spc="0" normalizeH="0" baseline="0" noProof="0" dirty="0">
                <a:ln>
                  <a:noFill/>
                </a:ln>
                <a:solidFill>
                  <a:prstClr val="black"/>
                </a:solidFill>
                <a:effectLst/>
                <a:uLnTx/>
                <a:uFillTx/>
                <a:latin typeface="Calibri" panose="020F0502020204030204"/>
                <a:ea typeface="+mn-ea"/>
                <a:cs typeface="+mn-cs"/>
              </a:rPr>
              <a:t>Erste Ebene 28 Pt.</a:t>
            </a:r>
          </a:p>
          <a:p>
            <a:pPr lvl="0"/>
            <a:endParaRPr lang="de-CH" noProof="0" dirty="0"/>
          </a:p>
        </p:txBody>
      </p:sp>
      <p:sp>
        <p:nvSpPr>
          <p:cNvPr id="14" name="Fußzeilenplatzhalter 2">
            <a:extLst>
              <a:ext uri="{FF2B5EF4-FFF2-40B4-BE49-F238E27FC236}">
                <a16:creationId xmlns:a16="http://schemas.microsoft.com/office/drawing/2014/main" id="{7343A254-38F6-306E-38A5-C7C137698BBE}"/>
              </a:ext>
            </a:extLst>
          </p:cNvPr>
          <p:cNvSpPr>
            <a:spLocks noGrp="1"/>
          </p:cNvSpPr>
          <p:nvPr>
            <p:ph type="ftr" sz="quarter" idx="13"/>
          </p:nvPr>
        </p:nvSpPr>
        <p:spPr>
          <a:xfrm>
            <a:off x="349200" y="6393006"/>
            <a:ext cx="11160689" cy="363600"/>
          </a:xfrm>
          <a:prstGeom prst="rect">
            <a:avLst/>
          </a:prstGeom>
        </p:spPr>
        <p:txBody>
          <a:bodyPr anchor="ctr"/>
          <a:lstStyle/>
          <a:p>
            <a:endParaRPr lang="de-CH" dirty="0"/>
          </a:p>
        </p:txBody>
      </p:sp>
      <p:sp>
        <p:nvSpPr>
          <p:cNvPr id="2" name="Titel 1">
            <a:extLst>
              <a:ext uri="{FF2B5EF4-FFF2-40B4-BE49-F238E27FC236}">
                <a16:creationId xmlns:a16="http://schemas.microsoft.com/office/drawing/2014/main" id="{C31B6DFB-D7BE-0A51-091F-294591FDE628}"/>
              </a:ext>
            </a:extLst>
          </p:cNvPr>
          <p:cNvSpPr>
            <a:spLocks noGrp="1"/>
          </p:cNvSpPr>
          <p:nvPr>
            <p:ph type="title" hasCustomPrompt="1"/>
          </p:nvPr>
        </p:nvSpPr>
        <p:spPr>
          <a:xfrm>
            <a:off x="347871" y="206629"/>
            <a:ext cx="11160690" cy="935745"/>
          </a:xfrm>
        </p:spPr>
        <p:txBody>
          <a:bodyPr>
            <a:normAutofit/>
          </a:bodyPr>
          <a:lstStyle>
            <a:lvl1pPr>
              <a:defRPr sz="3600" b="1"/>
            </a:lvl1pPr>
          </a:lstStyle>
          <a:p>
            <a:r>
              <a:rPr lang="de-CH" noProof="0" dirty="0"/>
              <a:t>Folientitel 36 Pt.</a:t>
            </a:r>
          </a:p>
        </p:txBody>
      </p:sp>
      <p:sp>
        <p:nvSpPr>
          <p:cNvPr id="10" name="Foliennummernplatzhalter 5">
            <a:extLst>
              <a:ext uri="{FF2B5EF4-FFF2-40B4-BE49-F238E27FC236}">
                <a16:creationId xmlns:a16="http://schemas.microsoft.com/office/drawing/2014/main" id="{26ECE721-6199-BBAA-49AC-879DD1803415}"/>
              </a:ext>
            </a:extLst>
          </p:cNvPr>
          <p:cNvSpPr>
            <a:spLocks noGrp="1"/>
          </p:cNvSpPr>
          <p:nvPr>
            <p:ph type="sldNum" sz="quarter" idx="12"/>
          </p:nvPr>
        </p:nvSpPr>
        <p:spPr>
          <a:xfrm>
            <a:off x="11228833" y="205104"/>
            <a:ext cx="824020" cy="671877"/>
          </a:xfrm>
          <a:prstGeom prst="rect">
            <a:avLst/>
          </a:prstGeom>
        </p:spPr>
        <p:txBody>
          <a:bodyPr anchor="t"/>
          <a:lstStyle>
            <a:lvl1pPr algn="r">
              <a:defRPr sz="2400" b="1">
                <a:solidFill>
                  <a:srgbClr val="008490"/>
                </a:solidFill>
                <a:latin typeface="Aptos Display" panose="020B0004020202020204" pitchFamily="34" charset="0"/>
              </a:defRPr>
            </a:lvl1pPr>
          </a:lstStyle>
          <a:p>
            <a:fld id="{7F1AE72B-1A11-40B2-88CB-095B8CE8BCB4}" type="slidenum">
              <a:rPr lang="de-CH" smtClean="0"/>
              <a:pPr/>
              <a:t>‹#›</a:t>
            </a:fld>
            <a:endParaRPr lang="de-CH" dirty="0"/>
          </a:p>
        </p:txBody>
      </p:sp>
      <p:cxnSp>
        <p:nvCxnSpPr>
          <p:cNvPr id="11" name="Gerader Verbinder 10">
            <a:extLst>
              <a:ext uri="{FF2B5EF4-FFF2-40B4-BE49-F238E27FC236}">
                <a16:creationId xmlns:a16="http://schemas.microsoft.com/office/drawing/2014/main" id="{1848A4D2-8C8D-F841-F9BF-592A5131D1AA}"/>
              </a:ext>
            </a:extLst>
          </p:cNvPr>
          <p:cNvCxnSpPr>
            <a:cxnSpLocks/>
          </p:cNvCxnSpPr>
          <p:nvPr userDrawn="1"/>
        </p:nvCxnSpPr>
        <p:spPr>
          <a:xfrm>
            <a:off x="349200" y="1162527"/>
            <a:ext cx="11160690" cy="8464"/>
          </a:xfrm>
          <a:prstGeom prst="line">
            <a:avLst/>
          </a:prstGeom>
          <a:ln w="25400">
            <a:solidFill>
              <a:srgbClr val="0084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1958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10" name="Fußzeilenplatzhalter 2">
            <a:extLst>
              <a:ext uri="{FF2B5EF4-FFF2-40B4-BE49-F238E27FC236}">
                <a16:creationId xmlns:a16="http://schemas.microsoft.com/office/drawing/2014/main" id="{A3A942F1-2ADB-E2F7-A835-5E61423A8546}"/>
              </a:ext>
            </a:extLst>
          </p:cNvPr>
          <p:cNvSpPr>
            <a:spLocks noGrp="1"/>
          </p:cNvSpPr>
          <p:nvPr>
            <p:ph type="ftr" sz="quarter" idx="11"/>
          </p:nvPr>
        </p:nvSpPr>
        <p:spPr>
          <a:xfrm>
            <a:off x="340929" y="6393006"/>
            <a:ext cx="11160690" cy="363600"/>
          </a:xfrm>
          <a:prstGeom prst="rect">
            <a:avLst/>
          </a:prstGeom>
        </p:spPr>
        <p:txBody>
          <a:bodyPr anchor="ctr"/>
          <a:lstStyle/>
          <a:p>
            <a:endParaRPr lang="de-CH" dirty="0"/>
          </a:p>
        </p:txBody>
      </p:sp>
      <p:sp>
        <p:nvSpPr>
          <p:cNvPr id="2" name="Titel 1">
            <a:extLst>
              <a:ext uri="{FF2B5EF4-FFF2-40B4-BE49-F238E27FC236}">
                <a16:creationId xmlns:a16="http://schemas.microsoft.com/office/drawing/2014/main" id="{8B265F51-D66F-3D93-9C2F-CC35D920B661}"/>
              </a:ext>
            </a:extLst>
          </p:cNvPr>
          <p:cNvSpPr>
            <a:spLocks noGrp="1"/>
          </p:cNvSpPr>
          <p:nvPr>
            <p:ph type="title" hasCustomPrompt="1"/>
          </p:nvPr>
        </p:nvSpPr>
        <p:spPr>
          <a:xfrm>
            <a:off x="347871" y="206629"/>
            <a:ext cx="11160690" cy="935745"/>
          </a:xfrm>
        </p:spPr>
        <p:txBody>
          <a:bodyPr>
            <a:normAutofit/>
          </a:bodyPr>
          <a:lstStyle>
            <a:lvl1pPr>
              <a:defRPr sz="3600" b="1"/>
            </a:lvl1pPr>
          </a:lstStyle>
          <a:p>
            <a:r>
              <a:rPr lang="de-CH" noProof="0" dirty="0"/>
              <a:t>Folientitel 36 Pt.</a:t>
            </a:r>
          </a:p>
        </p:txBody>
      </p:sp>
      <p:sp>
        <p:nvSpPr>
          <p:cNvPr id="3" name="Foliennummernplatzhalter 5">
            <a:extLst>
              <a:ext uri="{FF2B5EF4-FFF2-40B4-BE49-F238E27FC236}">
                <a16:creationId xmlns:a16="http://schemas.microsoft.com/office/drawing/2014/main" id="{6E53BA87-D9B5-058C-D0FA-25905F9C21DE}"/>
              </a:ext>
            </a:extLst>
          </p:cNvPr>
          <p:cNvSpPr>
            <a:spLocks noGrp="1"/>
          </p:cNvSpPr>
          <p:nvPr>
            <p:ph type="sldNum" sz="quarter" idx="12"/>
          </p:nvPr>
        </p:nvSpPr>
        <p:spPr>
          <a:xfrm>
            <a:off x="11228833" y="205104"/>
            <a:ext cx="824020" cy="671877"/>
          </a:xfrm>
          <a:prstGeom prst="rect">
            <a:avLst/>
          </a:prstGeom>
        </p:spPr>
        <p:txBody>
          <a:bodyPr anchor="t"/>
          <a:lstStyle>
            <a:lvl1pPr algn="r">
              <a:defRPr sz="2400" b="1">
                <a:solidFill>
                  <a:srgbClr val="008490"/>
                </a:solidFill>
                <a:latin typeface="Aptos Display" panose="020B0004020202020204" pitchFamily="34" charset="0"/>
              </a:defRPr>
            </a:lvl1pPr>
          </a:lstStyle>
          <a:p>
            <a:fld id="{7F1AE72B-1A11-40B2-88CB-095B8CE8BCB4}" type="slidenum">
              <a:rPr lang="de-CH" smtClean="0"/>
              <a:pPr/>
              <a:t>‹#›</a:t>
            </a:fld>
            <a:endParaRPr lang="de-CH" dirty="0"/>
          </a:p>
        </p:txBody>
      </p:sp>
      <p:cxnSp>
        <p:nvCxnSpPr>
          <p:cNvPr id="4" name="Gerader Verbinder 3">
            <a:extLst>
              <a:ext uri="{FF2B5EF4-FFF2-40B4-BE49-F238E27FC236}">
                <a16:creationId xmlns:a16="http://schemas.microsoft.com/office/drawing/2014/main" id="{F395750C-9D62-DA3A-3060-0DEB1BA6C86C}"/>
              </a:ext>
            </a:extLst>
          </p:cNvPr>
          <p:cNvCxnSpPr>
            <a:cxnSpLocks/>
          </p:cNvCxnSpPr>
          <p:nvPr userDrawn="1"/>
        </p:nvCxnSpPr>
        <p:spPr>
          <a:xfrm>
            <a:off x="349200" y="1162527"/>
            <a:ext cx="11160690" cy="8464"/>
          </a:xfrm>
          <a:prstGeom prst="line">
            <a:avLst/>
          </a:prstGeom>
          <a:ln w="25400">
            <a:solidFill>
              <a:srgbClr val="0084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1750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7" name="Fußzeilenplatzhalter 2">
            <a:extLst>
              <a:ext uri="{FF2B5EF4-FFF2-40B4-BE49-F238E27FC236}">
                <a16:creationId xmlns:a16="http://schemas.microsoft.com/office/drawing/2014/main" id="{DD22C18D-0318-5C14-BA68-690FAFC61C83}"/>
              </a:ext>
            </a:extLst>
          </p:cNvPr>
          <p:cNvSpPr>
            <a:spLocks noGrp="1"/>
          </p:cNvSpPr>
          <p:nvPr>
            <p:ph type="ftr" sz="quarter" idx="11"/>
          </p:nvPr>
        </p:nvSpPr>
        <p:spPr>
          <a:xfrm>
            <a:off x="342000" y="6393006"/>
            <a:ext cx="11160000" cy="363600"/>
          </a:xfrm>
          <a:prstGeom prst="rect">
            <a:avLst/>
          </a:prstGeom>
        </p:spPr>
        <p:txBody>
          <a:bodyPr anchor="ctr"/>
          <a:lstStyle/>
          <a:p>
            <a:endParaRPr lang="de-CH" dirty="0"/>
          </a:p>
        </p:txBody>
      </p:sp>
      <p:sp>
        <p:nvSpPr>
          <p:cNvPr id="8" name="Foliennummernplatzhalter 5">
            <a:extLst>
              <a:ext uri="{FF2B5EF4-FFF2-40B4-BE49-F238E27FC236}">
                <a16:creationId xmlns:a16="http://schemas.microsoft.com/office/drawing/2014/main" id="{3C4DBCEE-41C4-5304-096C-FEC0D410B36E}"/>
              </a:ext>
            </a:extLst>
          </p:cNvPr>
          <p:cNvSpPr txBox="1">
            <a:spLocks/>
          </p:cNvSpPr>
          <p:nvPr userDrawn="1"/>
        </p:nvSpPr>
        <p:spPr>
          <a:xfrm>
            <a:off x="11216641" y="205200"/>
            <a:ext cx="836212" cy="671877"/>
          </a:xfrm>
          <a:prstGeom prst="rect">
            <a:avLst/>
          </a:prstGeom>
        </p:spPr>
        <p:txBody>
          <a:bodyPr anchor="t"/>
          <a:lstStyle>
            <a:defPPr>
              <a:defRPr lang="de-DE"/>
            </a:defPPr>
            <a:lvl1pPr marL="0" algn="r" defTabSz="914400" rtl="0" eaLnBrk="1" latinLnBrk="0" hangingPunct="1">
              <a:defRPr sz="2400" b="1" kern="1200">
                <a:solidFill>
                  <a:srgbClr val="008490"/>
                </a:solidFill>
                <a:latin typeface="Aptos Display" panose="020B00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F1AE72B-1A11-40B2-88CB-095B8CE8BCB4}" type="slidenum">
              <a:rPr lang="de-CH" smtClean="0"/>
              <a:pPr algn="r"/>
              <a:t>‹#›</a:t>
            </a:fld>
            <a:endParaRPr lang="de-CH" dirty="0"/>
          </a:p>
        </p:txBody>
      </p:sp>
    </p:spTree>
    <p:extLst>
      <p:ext uri="{BB962C8B-B14F-4D97-AF65-F5344CB8AC3E}">
        <p14:creationId xmlns:p14="http://schemas.microsoft.com/office/powerpoint/2010/main" val="728649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49200" y="205200"/>
            <a:ext cx="4252194" cy="1440816"/>
          </a:xfrm>
        </p:spPr>
        <p:txBody>
          <a:bodyPr anchor="b"/>
          <a:lstStyle>
            <a:lvl1pPr>
              <a:defRPr sz="3200"/>
            </a:lvl1pPr>
          </a:lstStyle>
          <a:p>
            <a:r>
              <a:rPr lang="de-CH" noProof="0" dirty="0"/>
              <a:t>Folientitel</a:t>
            </a:r>
          </a:p>
        </p:txBody>
      </p:sp>
      <p:sp>
        <p:nvSpPr>
          <p:cNvPr id="3" name="Inhaltsplatzhalter 2"/>
          <p:cNvSpPr>
            <a:spLocks noGrp="1"/>
          </p:cNvSpPr>
          <p:nvPr>
            <p:ph idx="1" hasCustomPrompt="1"/>
          </p:nvPr>
        </p:nvSpPr>
        <p:spPr>
          <a:xfrm>
            <a:off x="5004286" y="205200"/>
            <a:ext cx="6497333" cy="5043808"/>
          </a:xfrm>
        </p:spPr>
        <p:txBody>
          <a:bodyPr/>
          <a:lstStyle>
            <a:lvl1pPr>
              <a:lnSpc>
                <a:spcPct val="114000"/>
              </a:lnSpc>
              <a:defRPr sz="2800"/>
            </a:lvl1pPr>
            <a:lvl2pPr>
              <a:defRPr sz="2600"/>
            </a:lvl2pPr>
            <a:lvl3pPr>
              <a:defRPr sz="2600"/>
            </a:lvl3pPr>
            <a:lvl4pPr>
              <a:defRPr sz="2000"/>
            </a:lvl4pPr>
            <a:lvl5pPr marL="1828800" indent="0">
              <a:buNone/>
              <a:defRPr sz="2000"/>
            </a:lvl5pPr>
            <a:lvl6pPr>
              <a:defRPr sz="2000"/>
            </a:lvl6pPr>
            <a:lvl7pPr>
              <a:defRPr sz="2000"/>
            </a:lvl7pPr>
            <a:lvl8pPr>
              <a:defRPr sz="2000"/>
            </a:lvl8pPr>
            <a:lvl9pPr>
              <a:defRPr sz="2000"/>
            </a:lvl9pPr>
          </a:lstStyle>
          <a:p>
            <a:pPr lvl="0"/>
            <a:r>
              <a:rPr lang="de-CH" noProof="0" dirty="0"/>
              <a:t>Erste Ebene 28 Pt.</a:t>
            </a:r>
          </a:p>
          <a:p>
            <a:pPr lvl="1"/>
            <a:r>
              <a:rPr lang="de-CH" noProof="0" dirty="0"/>
              <a:t>Zweite Ebene 26 Pt.</a:t>
            </a:r>
          </a:p>
          <a:p>
            <a:pPr lvl="2"/>
            <a:r>
              <a:rPr lang="de-CH" noProof="0" dirty="0"/>
              <a:t>Dritte Ebene 26 Pt.</a:t>
            </a:r>
          </a:p>
        </p:txBody>
      </p:sp>
      <p:sp>
        <p:nvSpPr>
          <p:cNvPr id="4" name="Textplatzhalter 3"/>
          <p:cNvSpPr>
            <a:spLocks noGrp="1"/>
          </p:cNvSpPr>
          <p:nvPr>
            <p:ph type="body" sz="half" idx="2" hasCustomPrompt="1"/>
          </p:nvPr>
        </p:nvSpPr>
        <p:spPr>
          <a:xfrm>
            <a:off x="349200" y="1828800"/>
            <a:ext cx="4252194" cy="3420208"/>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262800" marR="0" lvl="0" indent="-262800" algn="l" defTabSz="914400" rtl="0" eaLnBrk="1" fontAlgn="auto" latinLnBrk="0" hangingPunct="1">
              <a:lnSpc>
                <a:spcPct val="114000"/>
              </a:lnSpc>
              <a:spcBef>
                <a:spcPts val="1800"/>
              </a:spcBef>
              <a:spcAft>
                <a:spcPts val="600"/>
              </a:spcAft>
              <a:buClrTx/>
              <a:buSzTx/>
              <a:buFont typeface="Wingdings 2" panose="05020102010507070707" pitchFamily="18" charset="2"/>
              <a:buChar char=""/>
              <a:tabLst/>
              <a:defRPr/>
            </a:pPr>
            <a:r>
              <a:rPr kumimoji="0" lang="de-CH" sz="2800" b="0" i="0" u="none" strike="noStrike" kern="1200" cap="none" spc="0" normalizeH="0" baseline="0" noProof="0" dirty="0">
                <a:ln>
                  <a:noFill/>
                </a:ln>
                <a:solidFill>
                  <a:prstClr val="black"/>
                </a:solidFill>
                <a:effectLst/>
                <a:uLnTx/>
                <a:uFillTx/>
                <a:latin typeface="Calibri" panose="020F0502020204030204"/>
                <a:ea typeface="+mn-ea"/>
                <a:cs typeface="+mn-cs"/>
              </a:rPr>
              <a:t>Erste Ebene 28 Pt.</a:t>
            </a:r>
          </a:p>
          <a:p>
            <a:pPr lvl="0"/>
            <a:endParaRPr lang="de-CH" noProof="0" dirty="0"/>
          </a:p>
        </p:txBody>
      </p:sp>
      <p:cxnSp>
        <p:nvCxnSpPr>
          <p:cNvPr id="11" name="Gerader Verbinder 10">
            <a:extLst>
              <a:ext uri="{FF2B5EF4-FFF2-40B4-BE49-F238E27FC236}">
                <a16:creationId xmlns:a16="http://schemas.microsoft.com/office/drawing/2014/main" id="{35091B39-2F38-6EC9-3E50-0BD875ED43DA}"/>
              </a:ext>
            </a:extLst>
          </p:cNvPr>
          <p:cNvCxnSpPr>
            <a:cxnSpLocks/>
          </p:cNvCxnSpPr>
          <p:nvPr userDrawn="1"/>
        </p:nvCxnSpPr>
        <p:spPr>
          <a:xfrm>
            <a:off x="349200" y="1670304"/>
            <a:ext cx="4251600" cy="8464"/>
          </a:xfrm>
          <a:prstGeom prst="line">
            <a:avLst/>
          </a:prstGeom>
          <a:ln w="25400">
            <a:solidFill>
              <a:srgbClr val="008490"/>
            </a:solidFill>
          </a:ln>
        </p:spPr>
        <p:style>
          <a:lnRef idx="1">
            <a:schemeClr val="accent1"/>
          </a:lnRef>
          <a:fillRef idx="0">
            <a:schemeClr val="accent1"/>
          </a:fillRef>
          <a:effectRef idx="0">
            <a:schemeClr val="accent1"/>
          </a:effectRef>
          <a:fontRef idx="minor">
            <a:schemeClr val="tx1"/>
          </a:fontRef>
        </p:style>
      </p:cxnSp>
      <p:sp>
        <p:nvSpPr>
          <p:cNvPr id="12" name="Foliennummernplatzhalter 5">
            <a:extLst>
              <a:ext uri="{FF2B5EF4-FFF2-40B4-BE49-F238E27FC236}">
                <a16:creationId xmlns:a16="http://schemas.microsoft.com/office/drawing/2014/main" id="{468C20C0-5774-B673-BDB4-4AF8B56ADB03}"/>
              </a:ext>
            </a:extLst>
          </p:cNvPr>
          <p:cNvSpPr txBox="1">
            <a:spLocks/>
          </p:cNvSpPr>
          <p:nvPr userDrawn="1"/>
        </p:nvSpPr>
        <p:spPr>
          <a:xfrm>
            <a:off x="11167873" y="205200"/>
            <a:ext cx="884980" cy="671877"/>
          </a:xfrm>
          <a:prstGeom prst="rect">
            <a:avLst/>
          </a:prstGeom>
        </p:spPr>
        <p:txBody>
          <a:bodyPr anchor="t"/>
          <a:lstStyle>
            <a:defPPr>
              <a:defRPr lang="de-DE"/>
            </a:defPPr>
            <a:lvl1pPr marL="0" algn="r" defTabSz="914400" rtl="0" eaLnBrk="1" latinLnBrk="0" hangingPunct="1">
              <a:defRPr sz="2400" b="1" kern="1200">
                <a:solidFill>
                  <a:srgbClr val="008490"/>
                </a:solidFill>
                <a:latin typeface="Aptos Display" panose="020B00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F1AE72B-1A11-40B2-88CB-095B8CE8BCB4}" type="slidenum">
              <a:rPr lang="de-CH" smtClean="0"/>
              <a:pPr/>
              <a:t>‹#›</a:t>
            </a:fld>
            <a:endParaRPr lang="de-CH" dirty="0"/>
          </a:p>
        </p:txBody>
      </p:sp>
      <p:sp>
        <p:nvSpPr>
          <p:cNvPr id="13" name="Fußzeilenplatzhalter 2">
            <a:extLst>
              <a:ext uri="{FF2B5EF4-FFF2-40B4-BE49-F238E27FC236}">
                <a16:creationId xmlns:a16="http://schemas.microsoft.com/office/drawing/2014/main" id="{11109B8C-E540-6239-5E74-9AEBE520A5FD}"/>
              </a:ext>
            </a:extLst>
          </p:cNvPr>
          <p:cNvSpPr>
            <a:spLocks noGrp="1"/>
          </p:cNvSpPr>
          <p:nvPr>
            <p:ph type="ftr" sz="quarter" idx="11"/>
          </p:nvPr>
        </p:nvSpPr>
        <p:spPr>
          <a:xfrm>
            <a:off x="340929" y="6393006"/>
            <a:ext cx="11160690" cy="363600"/>
          </a:xfrm>
          <a:prstGeom prst="rect">
            <a:avLst/>
          </a:prstGeom>
        </p:spPr>
        <p:txBody>
          <a:bodyPr anchor="ctr"/>
          <a:lstStyle/>
          <a:p>
            <a:endParaRPr lang="de-CH" dirty="0"/>
          </a:p>
        </p:txBody>
      </p:sp>
    </p:spTree>
    <p:extLst>
      <p:ext uri="{BB962C8B-B14F-4D97-AF65-F5344CB8AC3E}">
        <p14:creationId xmlns:p14="http://schemas.microsoft.com/office/powerpoint/2010/main" val="3606769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349200" y="365125"/>
            <a:ext cx="11121887" cy="1325563"/>
          </a:xfrm>
          <a:prstGeom prst="rect">
            <a:avLst/>
          </a:prstGeom>
        </p:spPr>
        <p:txBody>
          <a:bodyPr vert="horz" lIns="91440" tIns="45720" rIns="91440" bIns="45720" rtlCol="0" anchor="ctr">
            <a:normAutofit/>
          </a:bodyPr>
          <a:lstStyle/>
          <a:p>
            <a:r>
              <a:rPr lang="de-CH" noProof="0" dirty="0"/>
              <a:t>Titelmasterformat durch Klicken bearbeiten</a:t>
            </a:r>
          </a:p>
        </p:txBody>
      </p:sp>
      <p:sp>
        <p:nvSpPr>
          <p:cNvPr id="3" name="Textplatzhalter 2"/>
          <p:cNvSpPr>
            <a:spLocks noGrp="1"/>
          </p:cNvSpPr>
          <p:nvPr>
            <p:ph type="body" idx="1"/>
          </p:nvPr>
        </p:nvSpPr>
        <p:spPr>
          <a:xfrm>
            <a:off x="349200" y="1825625"/>
            <a:ext cx="11121887" cy="3416935"/>
          </a:xfrm>
          <a:prstGeom prst="rect">
            <a:avLst/>
          </a:prstGeom>
        </p:spPr>
        <p:txBody>
          <a:bodyPr vert="horz" lIns="91440" tIns="45720" rIns="91440" bIns="45720" rtlCol="0">
            <a:normAutofit/>
          </a:bodyPr>
          <a:lstStyle/>
          <a:p>
            <a:pPr lvl="0"/>
            <a:r>
              <a:rPr lang="de-CH" noProof="0" dirty="0"/>
              <a:t>Formatvorlagen des Textmasters bearbeiten</a:t>
            </a:r>
          </a:p>
          <a:p>
            <a:pPr lvl="1"/>
            <a:r>
              <a:rPr lang="de-CH" noProof="0" dirty="0"/>
              <a:t>Zweite Ebene</a:t>
            </a:r>
          </a:p>
          <a:p>
            <a:pPr lvl="2"/>
            <a:r>
              <a:rPr lang="de-CH" noProof="0" dirty="0"/>
              <a:t>Dritte Ebene</a:t>
            </a:r>
          </a:p>
          <a:p>
            <a:pPr lvl="3"/>
            <a:r>
              <a:rPr lang="de-CH" noProof="0" dirty="0"/>
              <a:t>Vierte Ebene</a:t>
            </a:r>
          </a:p>
          <a:p>
            <a:pPr lvl="4"/>
            <a:r>
              <a:rPr lang="de-CH" noProof="0" dirty="0"/>
              <a:t>Fünfte Ebene</a:t>
            </a:r>
          </a:p>
        </p:txBody>
      </p:sp>
      <p:sp>
        <p:nvSpPr>
          <p:cNvPr id="4" name="Rechteck 3">
            <a:extLst>
              <a:ext uri="{FF2B5EF4-FFF2-40B4-BE49-F238E27FC236}">
                <a16:creationId xmlns:a16="http://schemas.microsoft.com/office/drawing/2014/main" id="{B5BAA7E2-EF1B-1A8C-35F0-78CA923D099D}"/>
              </a:ext>
            </a:extLst>
          </p:cNvPr>
          <p:cNvSpPr/>
          <p:nvPr userDrawn="1"/>
        </p:nvSpPr>
        <p:spPr>
          <a:xfrm>
            <a:off x="0" y="5364000"/>
            <a:ext cx="12192000" cy="1494000"/>
          </a:xfrm>
          <a:prstGeom prst="rect">
            <a:avLst/>
          </a:prstGeom>
          <a:solidFill>
            <a:schemeClr val="tx1"/>
          </a:solidFill>
          <a:ln w="25400">
            <a:solidFill>
              <a:srgbClr val="0084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solidFill>
                <a:schemeClr val="bg1"/>
              </a:solidFill>
            </a:endParaRPr>
          </a:p>
        </p:txBody>
      </p:sp>
    </p:spTree>
    <p:extLst>
      <p:ext uri="{BB962C8B-B14F-4D97-AF65-F5344CB8AC3E}">
        <p14:creationId xmlns:p14="http://schemas.microsoft.com/office/powerpoint/2010/main" val="1965731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0"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sz="3600" b="1" kern="1200">
          <a:solidFill>
            <a:srgbClr val="00636E"/>
          </a:solidFill>
          <a:latin typeface="Aptos Display" panose="020B0004020202020204" pitchFamily="34" charset="0"/>
          <a:ea typeface="+mj-ea"/>
          <a:cs typeface="+mj-cs"/>
        </a:defRPr>
      </a:lvl1pPr>
    </p:titleStyle>
    <p:bodyStyle>
      <a:lvl1pPr marL="262800" indent="-262800" algn="l" defTabSz="914400" rtl="0" eaLnBrk="1" latinLnBrk="0" hangingPunct="1">
        <a:lnSpc>
          <a:spcPct val="114000"/>
        </a:lnSpc>
        <a:spcBef>
          <a:spcPts val="1800"/>
        </a:spcBef>
        <a:spcAft>
          <a:spcPts val="600"/>
        </a:spcAft>
        <a:buFont typeface="Wingdings 2" panose="05020102010507070707" pitchFamily="18" charset="2"/>
        <a:buChar char=""/>
        <a:defRPr sz="2800" kern="1200">
          <a:solidFill>
            <a:schemeClr val="tx1"/>
          </a:solidFill>
          <a:latin typeface="+mn-lt"/>
          <a:ea typeface="+mn-ea"/>
          <a:cs typeface="+mn-cs"/>
        </a:defRPr>
      </a:lvl1pPr>
      <a:lvl2pPr marL="529200" indent="-262800" algn="l" defTabSz="914400" rtl="0" eaLnBrk="1" latinLnBrk="0" hangingPunct="1">
        <a:lnSpc>
          <a:spcPct val="110000"/>
        </a:lnSpc>
        <a:spcBef>
          <a:spcPts val="600"/>
        </a:spcBef>
        <a:spcAft>
          <a:spcPts val="600"/>
        </a:spcAft>
        <a:buFont typeface="Wingdings 3" panose="05040102010807070707" pitchFamily="18" charset="2"/>
        <a:buChar char="¬"/>
        <a:defRPr sz="2600" kern="1200">
          <a:solidFill>
            <a:schemeClr val="tx1"/>
          </a:solidFill>
          <a:latin typeface="+mn-lt"/>
          <a:ea typeface="+mn-ea"/>
          <a:cs typeface="+mn-cs"/>
        </a:defRPr>
      </a:lvl2pPr>
      <a:lvl3pPr marL="798513" indent="-261938" algn="l" defTabSz="914400" rtl="0" eaLnBrk="1" latinLnBrk="0" hangingPunct="1">
        <a:lnSpc>
          <a:spcPct val="110000"/>
        </a:lnSpc>
        <a:spcBef>
          <a:spcPts val="600"/>
        </a:spcBef>
        <a:spcAft>
          <a:spcPts val="600"/>
        </a:spcAft>
        <a:buFont typeface="Arial" panose="020B0604020202020204" pitchFamily="34" charset="0"/>
        <a:buChar char="•"/>
        <a:defRPr sz="2600" kern="1200">
          <a:solidFill>
            <a:schemeClr val="tx1"/>
          </a:solidFill>
          <a:latin typeface="+mn-lt"/>
          <a:ea typeface="+mn-ea"/>
          <a:cs typeface="+mn-cs"/>
        </a:defRPr>
      </a:lvl3pPr>
      <a:lvl4pPr marL="1036638" indent="-261938" algn="l" defTabSz="914400" rtl="0" eaLnBrk="1" latinLnBrk="0" hangingPunct="1">
        <a:lnSpc>
          <a:spcPct val="110000"/>
        </a:lnSpc>
        <a:spcBef>
          <a:spcPts val="600"/>
        </a:spcBef>
        <a:spcAft>
          <a:spcPts val="600"/>
        </a:spcAft>
        <a:buFont typeface="Arial" panose="020B0604020202020204" pitchFamily="34" charset="0"/>
        <a:buChar char="•"/>
        <a:defRPr sz="2600" kern="1200">
          <a:solidFill>
            <a:schemeClr val="tx1"/>
          </a:solidFill>
          <a:latin typeface="+mn-lt"/>
          <a:ea typeface="+mn-ea"/>
          <a:cs typeface="+mn-cs"/>
        </a:defRPr>
      </a:lvl4pPr>
      <a:lvl5pPr marL="1296000" indent="-262800" algn="l" defTabSz="914400" rtl="0" eaLnBrk="1" latinLnBrk="0" hangingPunct="1">
        <a:lnSpc>
          <a:spcPct val="110000"/>
        </a:lnSpc>
        <a:spcBef>
          <a:spcPts val="600"/>
        </a:spcBef>
        <a:spcAft>
          <a:spcPts val="600"/>
        </a:spcAft>
        <a:buFont typeface="Arial" panose="020B0604020202020204" pitchFamily="34" charset="0"/>
        <a:buChar char="•"/>
        <a:defRPr sz="2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B7D29F3-EFAB-4620-CD2E-30B5344EAD43}"/>
              </a:ext>
            </a:extLst>
          </p:cNvPr>
          <p:cNvSpPr>
            <a:spLocks noGrp="1"/>
          </p:cNvSpPr>
          <p:nvPr>
            <p:ph type="ctrTitle"/>
          </p:nvPr>
        </p:nvSpPr>
        <p:spPr>
          <a:xfrm>
            <a:off x="4285673" y="1792224"/>
            <a:ext cx="7562052" cy="2031631"/>
          </a:xfrm>
        </p:spPr>
        <p:txBody>
          <a:bodyPr>
            <a:normAutofit/>
          </a:bodyPr>
          <a:lstStyle/>
          <a:p>
            <a:pPr>
              <a:spcBef>
                <a:spcPts val="3000"/>
              </a:spcBef>
            </a:pPr>
            <a:r>
              <a:rPr lang="fr-FR" noProof="0" dirty="0"/>
              <a:t>Contre-projet </a:t>
            </a:r>
            <a:br>
              <a:rPr lang="fr-FR" noProof="0" dirty="0"/>
            </a:br>
            <a:r>
              <a:rPr lang="fr-FR" noProof="0" dirty="0"/>
              <a:t>à l’initiative pour l’inclusion</a:t>
            </a:r>
            <a:endParaRPr lang="de-CH" sz="2800" b="0" noProof="0" dirty="0"/>
          </a:p>
        </p:txBody>
      </p:sp>
      <p:sp>
        <p:nvSpPr>
          <p:cNvPr id="6" name="Untertitel 5">
            <a:extLst>
              <a:ext uri="{FF2B5EF4-FFF2-40B4-BE49-F238E27FC236}">
                <a16:creationId xmlns:a16="http://schemas.microsoft.com/office/drawing/2014/main" id="{796DCDB4-FB74-4D88-BF41-06B1D0B04501}"/>
              </a:ext>
            </a:extLst>
          </p:cNvPr>
          <p:cNvSpPr>
            <a:spLocks noGrp="1"/>
          </p:cNvSpPr>
          <p:nvPr>
            <p:ph type="subTitle" idx="1"/>
          </p:nvPr>
        </p:nvSpPr>
        <p:spPr>
          <a:xfrm>
            <a:off x="4285673" y="4252053"/>
            <a:ext cx="3154914" cy="1060704"/>
          </a:xfrm>
        </p:spPr>
        <p:txBody>
          <a:bodyPr>
            <a:normAutofit fontScale="92500" lnSpcReduction="20000"/>
          </a:bodyPr>
          <a:lstStyle/>
          <a:p>
            <a:r>
              <a:rPr lang="de-CH" noProof="0" dirty="0">
                <a:solidFill>
                  <a:schemeClr val="tx1"/>
                </a:solidFill>
              </a:rPr>
              <a:t>Caroline Hess-Klein</a:t>
            </a:r>
          </a:p>
          <a:p>
            <a:r>
              <a:rPr lang="de-CH" b="0" noProof="0" dirty="0" err="1">
                <a:solidFill>
                  <a:schemeClr val="tx1"/>
                </a:solidFill>
              </a:rPr>
              <a:t>Inclusion</a:t>
            </a:r>
            <a:r>
              <a:rPr lang="de-CH" b="0" noProof="0" dirty="0">
                <a:solidFill>
                  <a:schemeClr val="tx1"/>
                </a:solidFill>
              </a:rPr>
              <a:t> Handicap</a:t>
            </a:r>
          </a:p>
          <a:p>
            <a:endParaRPr lang="de-CH" b="0" noProof="0" dirty="0"/>
          </a:p>
        </p:txBody>
      </p:sp>
      <p:sp>
        <p:nvSpPr>
          <p:cNvPr id="4" name="Untertitel 5">
            <a:extLst>
              <a:ext uri="{FF2B5EF4-FFF2-40B4-BE49-F238E27FC236}">
                <a16:creationId xmlns:a16="http://schemas.microsoft.com/office/drawing/2014/main" id="{8F9B2225-C33C-A46F-484E-3B6847FFDC90}"/>
              </a:ext>
            </a:extLst>
          </p:cNvPr>
          <p:cNvSpPr txBox="1">
            <a:spLocks/>
          </p:cNvSpPr>
          <p:nvPr/>
        </p:nvSpPr>
        <p:spPr>
          <a:xfrm>
            <a:off x="7624619" y="4252053"/>
            <a:ext cx="3154914" cy="1060704"/>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114000"/>
              </a:lnSpc>
              <a:spcBef>
                <a:spcPts val="0"/>
              </a:spcBef>
              <a:spcAft>
                <a:spcPts val="600"/>
              </a:spcAft>
              <a:buFont typeface="Wingdings 2" panose="05020102010507070707" pitchFamily="18" charset="2"/>
              <a:buNone/>
              <a:defRPr sz="2800" b="1" i="0" kern="1200">
                <a:solidFill>
                  <a:srgbClr val="008490"/>
                </a:solidFill>
                <a:latin typeface="+mn-lt"/>
                <a:ea typeface="+mn-ea"/>
                <a:cs typeface="+mn-cs"/>
              </a:defRPr>
            </a:lvl1pPr>
            <a:lvl2pPr marL="457200" indent="0" algn="ctr" defTabSz="914400" rtl="0" eaLnBrk="1" latinLnBrk="0" hangingPunct="1">
              <a:lnSpc>
                <a:spcPct val="110000"/>
              </a:lnSpc>
              <a:spcBef>
                <a:spcPts val="600"/>
              </a:spcBef>
              <a:spcAft>
                <a:spcPts val="600"/>
              </a:spcAft>
              <a:buFont typeface="Wingdings 3" panose="05040102010807070707" pitchFamily="18" charset="2"/>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CH" dirty="0">
                <a:solidFill>
                  <a:schemeClr val="tx1"/>
                </a:solidFill>
              </a:rPr>
              <a:t>Markus Schefer</a:t>
            </a:r>
          </a:p>
          <a:p>
            <a:r>
              <a:rPr lang="de-CH" b="0" dirty="0">
                <a:solidFill>
                  <a:schemeClr val="tx1"/>
                </a:solidFill>
              </a:rPr>
              <a:t>Universität Basel</a:t>
            </a:r>
          </a:p>
          <a:p>
            <a:endParaRPr lang="de-CH" b="0" dirty="0"/>
          </a:p>
        </p:txBody>
      </p:sp>
      <p:cxnSp>
        <p:nvCxnSpPr>
          <p:cNvPr id="8" name="Straight Connector 7">
            <a:extLst>
              <a:ext uri="{FF2B5EF4-FFF2-40B4-BE49-F238E27FC236}">
                <a16:creationId xmlns:a16="http://schemas.microsoft.com/office/drawing/2014/main" id="{5AA930D3-4F4B-F291-A8E3-E534A01962CE}"/>
              </a:ext>
            </a:extLst>
          </p:cNvPr>
          <p:cNvCxnSpPr>
            <a:cxnSpLocks/>
          </p:cNvCxnSpPr>
          <p:nvPr/>
        </p:nvCxnSpPr>
        <p:spPr>
          <a:xfrm>
            <a:off x="7372350" y="4314825"/>
            <a:ext cx="0" cy="8455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4308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786468" y="2907274"/>
            <a:ext cx="10659533" cy="1043451"/>
          </a:xfrm>
        </p:spPr>
        <p:txBody>
          <a:bodyPr>
            <a:normAutofit/>
          </a:bodyPr>
          <a:lstStyle/>
          <a:p>
            <a:pPr algn="l"/>
            <a:r>
              <a:rPr lang="de-CH" sz="4400" b="0" noProof="0" dirty="0">
                <a:solidFill>
                  <a:schemeClr val="tx1"/>
                </a:solidFill>
              </a:rPr>
              <a:t>Herzlichen Dank für Ihre Aufmerksamkeit!</a:t>
            </a:r>
          </a:p>
        </p:txBody>
      </p:sp>
      <p:sp>
        <p:nvSpPr>
          <p:cNvPr id="3" name="Untertitel 2"/>
          <p:cNvSpPr>
            <a:spLocks noGrp="1"/>
          </p:cNvSpPr>
          <p:nvPr>
            <p:ph type="subTitle" idx="1"/>
          </p:nvPr>
        </p:nvSpPr>
        <p:spPr>
          <a:xfrm>
            <a:off x="1786468" y="4165600"/>
            <a:ext cx="10659533" cy="1137920"/>
          </a:xfrm>
        </p:spPr>
        <p:txBody>
          <a:bodyPr>
            <a:noAutofit/>
          </a:bodyPr>
          <a:lstStyle/>
          <a:p>
            <a:pPr algn="l">
              <a:spcBef>
                <a:spcPts val="0"/>
              </a:spcBef>
              <a:spcAft>
                <a:spcPts val="1800"/>
              </a:spcAft>
            </a:pPr>
            <a:r>
              <a:rPr lang="de-CH" noProof="0" dirty="0">
                <a:latin typeface="+mj-lt"/>
              </a:rPr>
              <a:t>caroline.hessklein</a:t>
            </a:r>
            <a:r>
              <a:rPr lang="de-CH" noProof="0" dirty="0">
                <a:solidFill>
                  <a:srgbClr val="008490"/>
                </a:solidFill>
                <a:latin typeface="+mj-lt"/>
              </a:rPr>
              <a:t>@inclusion-handicap.ch</a:t>
            </a:r>
            <a:br>
              <a:rPr lang="de-CH" noProof="0" dirty="0">
                <a:solidFill>
                  <a:srgbClr val="008490"/>
                </a:solidFill>
                <a:latin typeface="+mj-lt"/>
              </a:rPr>
            </a:br>
            <a:r>
              <a:rPr lang="de-CH" noProof="0" dirty="0">
                <a:solidFill>
                  <a:srgbClr val="008490"/>
                </a:solidFill>
                <a:latin typeface="+mj-lt"/>
              </a:rPr>
              <a:t>markus.schefer@unibas.ch</a:t>
            </a:r>
          </a:p>
          <a:p>
            <a:pPr algn="l">
              <a:spcBef>
                <a:spcPts val="0"/>
              </a:spcBef>
              <a:spcAft>
                <a:spcPts val="1800"/>
              </a:spcAft>
            </a:pPr>
            <a:endParaRPr lang="de-CH" sz="3600" noProof="0" dirty="0">
              <a:solidFill>
                <a:srgbClr val="008490"/>
              </a:solidFill>
              <a:latin typeface="+mj-lt"/>
            </a:endParaRPr>
          </a:p>
        </p:txBody>
      </p:sp>
    </p:spTree>
    <p:extLst>
      <p:ext uri="{BB962C8B-B14F-4D97-AF65-F5344CB8AC3E}">
        <p14:creationId xmlns:p14="http://schemas.microsoft.com/office/powerpoint/2010/main" val="633945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DD8B7F-F420-DDAC-A35D-9B529F4DB9EB}"/>
              </a:ext>
            </a:extLst>
          </p:cNvPr>
          <p:cNvSpPr>
            <a:spLocks noGrp="1"/>
          </p:cNvSpPr>
          <p:nvPr>
            <p:ph type="title"/>
          </p:nvPr>
        </p:nvSpPr>
        <p:spPr/>
        <p:txBody>
          <a:bodyPr/>
          <a:lstStyle/>
          <a:p>
            <a:r>
              <a:rPr lang="de-CH" noProof="0" dirty="0" err="1"/>
              <a:t>Contenu</a:t>
            </a:r>
            <a:endParaRPr lang="de-CH" noProof="0" dirty="0"/>
          </a:p>
        </p:txBody>
      </p:sp>
      <p:sp>
        <p:nvSpPr>
          <p:cNvPr id="3" name="Inhaltsplatzhalter 2">
            <a:extLst>
              <a:ext uri="{FF2B5EF4-FFF2-40B4-BE49-F238E27FC236}">
                <a16:creationId xmlns:a16="http://schemas.microsoft.com/office/drawing/2014/main" id="{05BC544B-2E9A-FACB-9EAC-E449323F1CF3}"/>
              </a:ext>
            </a:extLst>
          </p:cNvPr>
          <p:cNvSpPr>
            <a:spLocks noGrp="1"/>
          </p:cNvSpPr>
          <p:nvPr>
            <p:ph idx="1"/>
          </p:nvPr>
        </p:nvSpPr>
        <p:spPr/>
        <p:txBody>
          <a:bodyPr/>
          <a:lstStyle/>
          <a:p>
            <a:pPr marL="359999" marR="0" lvl="0" indent="-359999" algn="l" defTabSz="539998" rtl="0" eaLnBrk="1" fontAlgn="auto" latinLnBrk="0" hangingPunct="1">
              <a:lnSpc>
                <a:spcPct val="110000"/>
              </a:lnSpc>
              <a:spcBef>
                <a:spcPts val="1200"/>
              </a:spcBef>
              <a:spcAft>
                <a:spcPts val="1800"/>
              </a:spcAft>
              <a:buClrTx/>
              <a:buSzPct val="100000"/>
              <a:buFont typeface="Wingdings 2" pitchFamily="18"/>
              <a:buChar char=""/>
              <a:tabLst/>
              <a:defRPr/>
            </a:pPr>
            <a:r>
              <a:rPr kumimoji="0" lang="fr-FR" sz="3000" b="0" i="0" u="none" strike="noStrike" kern="1200" cap="none" spc="0" normalizeH="0" baseline="0" noProof="0" dirty="0">
                <a:ln>
                  <a:noFill/>
                </a:ln>
                <a:solidFill>
                  <a:srgbClr val="000000"/>
                </a:solidFill>
                <a:effectLst/>
                <a:uLnTx/>
                <a:uFillTx/>
                <a:latin typeface="Calibri"/>
              </a:rPr>
              <a:t>Présentation et critique du projet de loi sur l’inclusion </a:t>
            </a:r>
            <a:br>
              <a:rPr kumimoji="0" lang="fr-FR" sz="3000" b="0" i="0" u="none" strike="noStrike" kern="1200" cap="none" spc="0" normalizeH="0" baseline="0" noProof="0" dirty="0">
                <a:ln>
                  <a:noFill/>
                </a:ln>
                <a:solidFill>
                  <a:srgbClr val="000000"/>
                </a:solidFill>
                <a:effectLst/>
                <a:uLnTx/>
                <a:uFillTx/>
                <a:latin typeface="Calibri"/>
              </a:rPr>
            </a:br>
            <a:r>
              <a:rPr kumimoji="0" lang="fr-FR" sz="3000" b="0" i="0" u="none" strike="noStrike" kern="1200" cap="none" spc="0" normalizeH="0" baseline="0" noProof="0" dirty="0">
                <a:ln>
                  <a:noFill/>
                </a:ln>
                <a:solidFill>
                  <a:srgbClr val="000000"/>
                </a:solidFill>
                <a:effectLst/>
                <a:uLnTx/>
                <a:uFillTx/>
                <a:latin typeface="Calibri"/>
              </a:rPr>
              <a:t>(Caroline Hess-Klein)</a:t>
            </a:r>
          </a:p>
          <a:p>
            <a:pPr marL="359999" marR="0" lvl="0" indent="-359999" algn="l" defTabSz="539998" rtl="0" eaLnBrk="1" fontAlgn="auto" latinLnBrk="0" hangingPunct="1">
              <a:lnSpc>
                <a:spcPct val="110000"/>
              </a:lnSpc>
              <a:spcBef>
                <a:spcPts val="1200"/>
              </a:spcBef>
              <a:spcAft>
                <a:spcPts val="0"/>
              </a:spcAft>
              <a:buClrTx/>
              <a:buSzPct val="100000"/>
              <a:buFont typeface="Wingdings 2" pitchFamily="18"/>
              <a:buChar char=""/>
              <a:tabLst/>
              <a:defRPr/>
            </a:pPr>
            <a:r>
              <a:rPr kumimoji="0" lang="fr-FR" sz="3000" b="0" i="0" u="none" strike="noStrike" kern="1200" cap="none" spc="0" normalizeH="0" baseline="0" noProof="0" dirty="0">
                <a:ln>
                  <a:noFill/>
                </a:ln>
                <a:solidFill>
                  <a:srgbClr val="000000"/>
                </a:solidFill>
                <a:effectLst/>
                <a:uLnTx/>
                <a:uFillTx/>
                <a:latin typeface="Calibri"/>
              </a:rPr>
              <a:t>Que doit contenir une loi pour l’inclusion? (Markus Schefer)</a:t>
            </a:r>
          </a:p>
        </p:txBody>
      </p:sp>
      <p:sp>
        <p:nvSpPr>
          <p:cNvPr id="4" name="Foliennummernplatzhalter 3">
            <a:extLst>
              <a:ext uri="{FF2B5EF4-FFF2-40B4-BE49-F238E27FC236}">
                <a16:creationId xmlns:a16="http://schemas.microsoft.com/office/drawing/2014/main" id="{0305E77F-83E9-2872-D3B6-3EFFC71C3F08}"/>
              </a:ext>
            </a:extLst>
          </p:cNvPr>
          <p:cNvSpPr>
            <a:spLocks noGrp="1"/>
          </p:cNvSpPr>
          <p:nvPr>
            <p:ph type="sldNum" sz="quarter" idx="4"/>
          </p:nvPr>
        </p:nvSpPr>
        <p:spPr/>
        <p:txBody>
          <a:bodyPr/>
          <a:lstStyle/>
          <a:p>
            <a:fld id="{7F1AE72B-1A11-40B2-88CB-095B8CE8BCB4}" type="slidenum">
              <a:rPr lang="de-CH" noProof="0" smtClean="0"/>
              <a:pPr/>
              <a:t>2</a:t>
            </a:fld>
            <a:endParaRPr lang="de-CH" noProof="0" dirty="0"/>
          </a:p>
        </p:txBody>
      </p:sp>
    </p:spTree>
    <p:extLst>
      <p:ext uri="{BB962C8B-B14F-4D97-AF65-F5344CB8AC3E}">
        <p14:creationId xmlns:p14="http://schemas.microsoft.com/office/powerpoint/2010/main" val="2287505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204EC2-5FB4-FF1D-5046-D85D44AF6F04}"/>
              </a:ext>
            </a:extLst>
          </p:cNvPr>
          <p:cNvSpPr>
            <a:spLocks noGrp="1"/>
          </p:cNvSpPr>
          <p:nvPr>
            <p:ph type="title"/>
          </p:nvPr>
        </p:nvSpPr>
        <p:spPr/>
        <p:txBody>
          <a:bodyPr>
            <a:normAutofit fontScale="90000"/>
          </a:bodyPr>
          <a:lstStyle/>
          <a:p>
            <a:r>
              <a:rPr kumimoji="0" lang="de-CH" sz="3100" b="1" i="0" u="none" strike="noStrike" kern="1200" cap="none" spc="0" normalizeH="0" baseline="0" noProof="0" dirty="0">
                <a:ln>
                  <a:noFill/>
                </a:ln>
                <a:solidFill>
                  <a:srgbClr val="016469"/>
                </a:solidFill>
                <a:effectLst/>
                <a:uLnTx/>
                <a:uFillTx/>
                <a:latin typeface="Calibri" panose="020F0502020204030204" pitchFamily="34" charset="0"/>
                <a:ea typeface="Calibri" panose="020F0502020204030204" pitchFamily="34" charset="0"/>
                <a:cs typeface="Calibri" panose="020F0502020204030204" pitchFamily="34" charset="0"/>
              </a:rPr>
              <a:t>Message </a:t>
            </a:r>
            <a:r>
              <a:rPr kumimoji="0" lang="de-CH" sz="3100" b="1" i="0" u="none" strike="noStrike" kern="1200" cap="none" spc="0" normalizeH="0" baseline="0" noProof="0" dirty="0" err="1">
                <a:ln>
                  <a:noFill/>
                </a:ln>
                <a:solidFill>
                  <a:srgbClr val="016469"/>
                </a:solidFill>
                <a:effectLst/>
                <a:uLnTx/>
                <a:uFillTx/>
                <a:latin typeface="Calibri" panose="020F0502020204030204" pitchFamily="34" charset="0"/>
                <a:ea typeface="Calibri" panose="020F0502020204030204" pitchFamily="34" charset="0"/>
                <a:cs typeface="Calibri" panose="020F0502020204030204" pitchFamily="34" charset="0"/>
              </a:rPr>
              <a:t>relatif</a:t>
            </a:r>
            <a:r>
              <a:rPr kumimoji="0" lang="de-CH" sz="3100" b="1" i="0" u="none" strike="noStrike" kern="1200" cap="none" spc="0" normalizeH="0" baseline="0" noProof="0" dirty="0">
                <a:ln>
                  <a:noFill/>
                </a:ln>
                <a:solidFill>
                  <a:srgbClr val="016469"/>
                </a:solidFill>
                <a:effectLst/>
                <a:uLnTx/>
                <a:uFillTx/>
                <a:latin typeface="Calibri" panose="020F0502020204030204" pitchFamily="34" charset="0"/>
                <a:ea typeface="Calibri" panose="020F0502020204030204" pitchFamily="34" charset="0"/>
                <a:cs typeface="Calibri" panose="020F0502020204030204" pitchFamily="34" charset="0"/>
              </a:rPr>
              <a:t> à </a:t>
            </a:r>
            <a:r>
              <a:rPr kumimoji="0" lang="de-CH" sz="3100" b="1" i="0" u="none" strike="noStrike" kern="1200" cap="none" spc="0" normalizeH="0" baseline="0" noProof="0" dirty="0" err="1">
                <a:ln>
                  <a:noFill/>
                </a:ln>
                <a:solidFill>
                  <a:srgbClr val="016469"/>
                </a:solidFill>
                <a:effectLst/>
                <a:uLnTx/>
                <a:uFillTx/>
                <a:latin typeface="Calibri" panose="020F0502020204030204" pitchFamily="34" charset="0"/>
                <a:ea typeface="Calibri" panose="020F0502020204030204" pitchFamily="34" charset="0"/>
                <a:cs typeface="Calibri" panose="020F0502020204030204" pitchFamily="34" charset="0"/>
              </a:rPr>
              <a:t>l’initiative</a:t>
            </a:r>
            <a:r>
              <a:rPr kumimoji="0" lang="de-CH" sz="3100" b="1" i="0" u="none" strike="noStrike" kern="1200" cap="none" spc="0" normalizeH="0" baseline="0" noProof="0" dirty="0">
                <a:ln>
                  <a:noFill/>
                </a:ln>
                <a:solidFill>
                  <a:srgbClr val="016469"/>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CH" sz="3100" b="1" i="0" u="none" strike="noStrike" kern="1200" cap="none" spc="0" normalizeH="0" baseline="0" noProof="0" dirty="0" err="1">
                <a:ln>
                  <a:noFill/>
                </a:ln>
                <a:solidFill>
                  <a:srgbClr val="016469"/>
                </a:solidFill>
                <a:effectLst/>
                <a:uLnTx/>
                <a:uFillTx/>
                <a:latin typeface="Calibri" panose="020F0502020204030204" pitchFamily="34" charset="0"/>
                <a:ea typeface="Calibri" panose="020F0502020204030204" pitchFamily="34" charset="0"/>
                <a:cs typeface="Calibri" panose="020F0502020204030204" pitchFamily="34" charset="0"/>
              </a:rPr>
              <a:t>pour</a:t>
            </a:r>
            <a:r>
              <a:rPr kumimoji="0" lang="de-CH" sz="3100" b="1" i="0" u="none" strike="noStrike" kern="1200" cap="none" spc="0" normalizeH="0" baseline="0" noProof="0" dirty="0">
                <a:ln>
                  <a:noFill/>
                </a:ln>
                <a:solidFill>
                  <a:srgbClr val="016469"/>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CH" sz="3100" b="1" i="0" u="none" strike="noStrike" kern="1200" cap="none" spc="0" normalizeH="0" baseline="0" noProof="0" dirty="0" err="1">
                <a:ln>
                  <a:noFill/>
                </a:ln>
                <a:solidFill>
                  <a:srgbClr val="016469"/>
                </a:solidFill>
                <a:effectLst/>
                <a:uLnTx/>
                <a:uFillTx/>
                <a:latin typeface="Calibri" panose="020F0502020204030204" pitchFamily="34" charset="0"/>
                <a:ea typeface="Calibri" panose="020F0502020204030204" pitchFamily="34" charset="0"/>
                <a:cs typeface="Calibri" panose="020F0502020204030204" pitchFamily="34" charset="0"/>
              </a:rPr>
              <a:t>l’inclusion</a:t>
            </a:r>
            <a:r>
              <a:rPr kumimoji="0" lang="de-CH" sz="3100" b="1" i="0" u="none" strike="noStrike" kern="1200" cap="none" spc="0" normalizeH="0" baseline="0" noProof="0" dirty="0">
                <a:ln>
                  <a:noFill/>
                </a:ln>
                <a:solidFill>
                  <a:srgbClr val="016469"/>
                </a:solidFill>
                <a:effectLst/>
                <a:uLnTx/>
                <a:uFillTx/>
                <a:latin typeface="Calibri" panose="020F0502020204030204" pitchFamily="34" charset="0"/>
                <a:ea typeface="Calibri" panose="020F0502020204030204" pitchFamily="34" charset="0"/>
                <a:cs typeface="Calibri" panose="020F0502020204030204" pitchFamily="34" charset="0"/>
              </a:rPr>
              <a:t> et  </a:t>
            </a:r>
            <a:br>
              <a:rPr kumimoji="0" lang="de-CH" sz="3100" b="1" i="0" u="none" strike="noStrike" kern="1200" cap="none" spc="0" normalizeH="0" baseline="0" noProof="0" dirty="0">
                <a:ln>
                  <a:noFill/>
                </a:ln>
                <a:solidFill>
                  <a:srgbClr val="016469"/>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de-CH" sz="3100" b="1" i="0" u="none" strike="noStrike" kern="1200" cap="none" spc="0" normalizeH="0" baseline="0" noProof="0" dirty="0">
                <a:ln>
                  <a:noFill/>
                </a:ln>
                <a:solidFill>
                  <a:srgbClr val="016469"/>
                </a:solidFill>
                <a:effectLst/>
                <a:uLnTx/>
                <a:uFillTx/>
                <a:latin typeface="Calibri" panose="020F0502020204030204" pitchFamily="34" charset="0"/>
                <a:ea typeface="Calibri" panose="020F0502020204030204" pitchFamily="34" charset="0"/>
                <a:cs typeface="Calibri" panose="020F0502020204030204" pitchFamily="34" charset="0"/>
              </a:rPr>
              <a:t>au contre-</a:t>
            </a:r>
            <a:r>
              <a:rPr kumimoji="0" lang="de-CH" sz="3100" b="1" i="0" u="none" strike="noStrike" kern="1200" cap="none" spc="0" normalizeH="0" baseline="0" noProof="0" dirty="0" err="1">
                <a:ln>
                  <a:noFill/>
                </a:ln>
                <a:solidFill>
                  <a:srgbClr val="016469"/>
                </a:solidFill>
                <a:effectLst/>
                <a:uLnTx/>
                <a:uFillTx/>
                <a:latin typeface="Calibri" panose="020F0502020204030204" pitchFamily="34" charset="0"/>
                <a:ea typeface="Calibri" panose="020F0502020204030204" pitchFamily="34" charset="0"/>
                <a:cs typeface="Calibri" panose="020F0502020204030204" pitchFamily="34" charset="0"/>
              </a:rPr>
              <a:t>projet</a:t>
            </a:r>
            <a:r>
              <a:rPr kumimoji="0" lang="de-CH" sz="3100" b="1" i="0" u="none" strike="noStrike" kern="1200" cap="none" spc="0" normalizeH="0" baseline="0" noProof="0" dirty="0">
                <a:ln>
                  <a:noFill/>
                </a:ln>
                <a:solidFill>
                  <a:srgbClr val="016469"/>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CH" sz="3100" b="1" i="0" u="none" strike="noStrike" kern="1200" cap="none" spc="0" normalizeH="0" baseline="0" noProof="0" dirty="0" err="1">
                <a:ln>
                  <a:noFill/>
                </a:ln>
                <a:solidFill>
                  <a:srgbClr val="016469"/>
                </a:solidFill>
                <a:effectLst/>
                <a:uLnTx/>
                <a:uFillTx/>
                <a:latin typeface="Calibri" panose="020F0502020204030204" pitchFamily="34" charset="0"/>
                <a:ea typeface="Calibri" panose="020F0502020204030204" pitchFamily="34" charset="0"/>
                <a:cs typeface="Calibri" panose="020F0502020204030204" pitchFamily="34" charset="0"/>
              </a:rPr>
              <a:t>indirect</a:t>
            </a:r>
            <a:endParaRPr lang="de-CH" noProof="0" dirty="0"/>
          </a:p>
        </p:txBody>
      </p:sp>
      <p:sp>
        <p:nvSpPr>
          <p:cNvPr id="3" name="Inhaltsplatzhalter 2">
            <a:extLst>
              <a:ext uri="{FF2B5EF4-FFF2-40B4-BE49-F238E27FC236}">
                <a16:creationId xmlns:a16="http://schemas.microsoft.com/office/drawing/2014/main" id="{434FE545-AAEE-87A3-569E-ECA82DC0DA4F}"/>
              </a:ext>
            </a:extLst>
          </p:cNvPr>
          <p:cNvSpPr>
            <a:spLocks noGrp="1"/>
          </p:cNvSpPr>
          <p:nvPr>
            <p:ph idx="1"/>
          </p:nvPr>
        </p:nvSpPr>
        <p:spPr>
          <a:xfrm>
            <a:off x="347871" y="1289633"/>
            <a:ext cx="11271474" cy="3993231"/>
          </a:xfrm>
        </p:spPr>
        <p:txBody>
          <a:bodyPr>
            <a:normAutofit/>
          </a:bodyPr>
          <a:lstStyle/>
          <a:p>
            <a:r>
              <a:rPr lang="fr-FR" noProof="0" dirty="0"/>
              <a:t>« Le Conseil fédéral soutient l’objectif général de l’initiative. Il estime toutefois que le texte laisse un grand flou s’agissant de la mise en œuvre et n’apporte pas de plus-value substantielle par rapport au droit actuel. Il propose donc au Parlement de rejeter l’initiative et lui oppose un contre-projet indirect qui vise à améliorer progressivement la situation en se fondant sur des instruments éprouvés et sur une approche plus pragmatique et concrète. »</a:t>
            </a:r>
          </a:p>
        </p:txBody>
      </p:sp>
      <p:sp>
        <p:nvSpPr>
          <p:cNvPr id="4" name="Foliennummernplatzhalter 3">
            <a:extLst>
              <a:ext uri="{FF2B5EF4-FFF2-40B4-BE49-F238E27FC236}">
                <a16:creationId xmlns:a16="http://schemas.microsoft.com/office/drawing/2014/main" id="{FE6E91B6-5EE4-291D-D6E5-757E2B3A7B00}"/>
              </a:ext>
            </a:extLst>
          </p:cNvPr>
          <p:cNvSpPr>
            <a:spLocks noGrp="1"/>
          </p:cNvSpPr>
          <p:nvPr>
            <p:ph type="sldNum" sz="quarter" idx="4"/>
          </p:nvPr>
        </p:nvSpPr>
        <p:spPr/>
        <p:txBody>
          <a:bodyPr/>
          <a:lstStyle/>
          <a:p>
            <a:fld id="{7F1AE72B-1A11-40B2-88CB-095B8CE8BCB4}" type="slidenum">
              <a:rPr lang="de-CH" noProof="0" smtClean="0"/>
              <a:pPr/>
              <a:t>3</a:t>
            </a:fld>
            <a:endParaRPr lang="de-CH" noProof="0" dirty="0"/>
          </a:p>
        </p:txBody>
      </p:sp>
    </p:spTree>
    <p:extLst>
      <p:ext uri="{BB962C8B-B14F-4D97-AF65-F5344CB8AC3E}">
        <p14:creationId xmlns:p14="http://schemas.microsoft.com/office/powerpoint/2010/main" val="619277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A42A5-3773-4CE1-25FA-48F2D325ACF4}"/>
              </a:ext>
            </a:extLst>
          </p:cNvPr>
          <p:cNvSpPr>
            <a:spLocks noGrp="1"/>
          </p:cNvSpPr>
          <p:nvPr>
            <p:ph type="title"/>
          </p:nvPr>
        </p:nvSpPr>
        <p:spPr/>
        <p:txBody>
          <a:bodyPr/>
          <a:lstStyle/>
          <a:p>
            <a:r>
              <a:rPr lang="de-CH" noProof="0" dirty="0" err="1"/>
              <a:t>Contenus</a:t>
            </a:r>
            <a:r>
              <a:rPr lang="de-CH" noProof="0" dirty="0"/>
              <a:t> du contre-</a:t>
            </a:r>
            <a:r>
              <a:rPr lang="de-CH" noProof="0" dirty="0" err="1"/>
              <a:t>projet</a:t>
            </a:r>
            <a:r>
              <a:rPr lang="de-CH" noProof="0" dirty="0"/>
              <a:t> </a:t>
            </a:r>
            <a:r>
              <a:rPr lang="de-CH" noProof="0" dirty="0" err="1"/>
              <a:t>indirect</a:t>
            </a:r>
            <a:endParaRPr lang="de-CH" noProof="0" dirty="0"/>
          </a:p>
        </p:txBody>
      </p:sp>
      <p:sp>
        <p:nvSpPr>
          <p:cNvPr id="3" name="Content Placeholder 2">
            <a:extLst>
              <a:ext uri="{FF2B5EF4-FFF2-40B4-BE49-F238E27FC236}">
                <a16:creationId xmlns:a16="http://schemas.microsoft.com/office/drawing/2014/main" id="{00F65329-C7A2-8402-4492-9403DFB9A16C}"/>
              </a:ext>
            </a:extLst>
          </p:cNvPr>
          <p:cNvSpPr>
            <a:spLocks noGrp="1"/>
          </p:cNvSpPr>
          <p:nvPr>
            <p:ph idx="1"/>
          </p:nvPr>
        </p:nvSpPr>
        <p:spPr>
          <a:xfrm>
            <a:off x="347870" y="1252687"/>
            <a:ext cx="11336129" cy="4369180"/>
          </a:xfrm>
        </p:spPr>
        <p:txBody>
          <a:bodyPr>
            <a:normAutofit/>
          </a:bodyPr>
          <a:lstStyle/>
          <a:p>
            <a:r>
              <a:rPr lang="fr-FR" noProof="0" dirty="0"/>
              <a:t>Nouvelle </a:t>
            </a:r>
            <a:r>
              <a:rPr lang="fr-FR" b="1" noProof="0" dirty="0"/>
              <a:t>Loi fédérale sur l’encouragement de l’inclusion des personnes handicapées</a:t>
            </a:r>
            <a:r>
              <a:rPr lang="fr-FR" noProof="0" dirty="0"/>
              <a:t> (Loi sur l’inclusion, </a:t>
            </a:r>
            <a:r>
              <a:rPr lang="fr-FR" noProof="0" dirty="0" err="1"/>
              <a:t>LIncl</a:t>
            </a:r>
            <a:r>
              <a:rPr lang="fr-FR" noProof="0" dirty="0"/>
              <a:t>), qui prévoit notamment la révision de :</a:t>
            </a:r>
            <a:endParaRPr lang="de-CH" noProof="0" dirty="0"/>
          </a:p>
          <a:p>
            <a:pPr marL="457200" indent="-457200">
              <a:lnSpc>
                <a:spcPct val="100000"/>
              </a:lnSpc>
              <a:spcBef>
                <a:spcPts val="2400"/>
              </a:spcBef>
              <a:buFont typeface="Wingdings 2" panose="05020102010507070707" pitchFamily="18" charset="2"/>
              <a:buChar char=""/>
            </a:pPr>
            <a:r>
              <a:rPr lang="de-CH" noProof="0" dirty="0"/>
              <a:t>la LAI</a:t>
            </a:r>
          </a:p>
          <a:p>
            <a:pPr marL="457200" indent="-457200">
              <a:lnSpc>
                <a:spcPct val="100000"/>
              </a:lnSpc>
              <a:spcBef>
                <a:spcPts val="600"/>
              </a:spcBef>
              <a:buFont typeface="Wingdings 2" panose="05020102010507070707" pitchFamily="18" charset="2"/>
              <a:buChar char=""/>
            </a:pPr>
            <a:r>
              <a:rPr lang="fr-FR" dirty="0"/>
              <a:t>la Loi fédérale sur des mesures de promotion civile de la paix et de renforcement des droits de l’homme</a:t>
            </a:r>
          </a:p>
          <a:p>
            <a:pPr marL="457200" indent="-457200">
              <a:lnSpc>
                <a:spcPct val="100000"/>
              </a:lnSpc>
              <a:spcBef>
                <a:spcPts val="600"/>
              </a:spcBef>
              <a:buFont typeface="Wingdings 2" panose="05020102010507070707" pitchFamily="18" charset="2"/>
              <a:buChar char=""/>
            </a:pPr>
            <a:r>
              <a:rPr lang="de-CH" dirty="0"/>
              <a:t>la LHand (</a:t>
            </a:r>
            <a:r>
              <a:rPr lang="de-CH" dirty="0" err="1"/>
              <a:t>selon</a:t>
            </a:r>
            <a:r>
              <a:rPr lang="de-CH" dirty="0"/>
              <a:t> </a:t>
            </a:r>
            <a:r>
              <a:rPr lang="de-CH" dirty="0" err="1"/>
              <a:t>décision</a:t>
            </a:r>
            <a:r>
              <a:rPr lang="de-CH" dirty="0"/>
              <a:t> de la </a:t>
            </a:r>
            <a:r>
              <a:rPr lang="de-CH" dirty="0" err="1"/>
              <a:t>Commission</a:t>
            </a:r>
            <a:r>
              <a:rPr lang="de-CH" dirty="0"/>
              <a:t> de la </a:t>
            </a:r>
            <a:r>
              <a:rPr lang="de-CH" dirty="0" err="1"/>
              <a:t>science</a:t>
            </a:r>
            <a:r>
              <a:rPr lang="de-CH" dirty="0"/>
              <a:t>, de </a:t>
            </a:r>
            <a:r>
              <a:rPr lang="de-CH" dirty="0" err="1"/>
              <a:t>l’éducation</a:t>
            </a:r>
            <a:r>
              <a:rPr lang="de-CH" dirty="0"/>
              <a:t> et de la </a:t>
            </a:r>
            <a:r>
              <a:rPr lang="de-CH" dirty="0" err="1"/>
              <a:t>culture</a:t>
            </a:r>
            <a:r>
              <a:rPr lang="de-CH" dirty="0"/>
              <a:t> du Conseil national [CSEC-N] du 22 </a:t>
            </a:r>
            <a:r>
              <a:rPr lang="de-CH" dirty="0" err="1"/>
              <a:t>mai</a:t>
            </a:r>
            <a:r>
              <a:rPr lang="de-CH" dirty="0"/>
              <a:t> 2026) </a:t>
            </a:r>
          </a:p>
        </p:txBody>
      </p:sp>
      <p:sp>
        <p:nvSpPr>
          <p:cNvPr id="4" name="Slide Number Placeholder 3">
            <a:extLst>
              <a:ext uri="{FF2B5EF4-FFF2-40B4-BE49-F238E27FC236}">
                <a16:creationId xmlns:a16="http://schemas.microsoft.com/office/drawing/2014/main" id="{4F2D1C1D-F5DA-223B-0931-6C78835551A4}"/>
              </a:ext>
            </a:extLst>
          </p:cNvPr>
          <p:cNvSpPr>
            <a:spLocks noGrp="1"/>
          </p:cNvSpPr>
          <p:nvPr>
            <p:ph type="sldNum" sz="quarter" idx="4"/>
          </p:nvPr>
        </p:nvSpPr>
        <p:spPr/>
        <p:txBody>
          <a:bodyPr/>
          <a:lstStyle/>
          <a:p>
            <a:fld id="{7F1AE72B-1A11-40B2-88CB-095B8CE8BCB4}" type="slidenum">
              <a:rPr lang="de-CH" noProof="0" smtClean="0"/>
              <a:pPr/>
              <a:t>4</a:t>
            </a:fld>
            <a:endParaRPr lang="de-CH" noProof="0" dirty="0"/>
          </a:p>
        </p:txBody>
      </p:sp>
    </p:spTree>
    <p:extLst>
      <p:ext uri="{BB962C8B-B14F-4D97-AF65-F5344CB8AC3E}">
        <p14:creationId xmlns:p14="http://schemas.microsoft.com/office/powerpoint/2010/main" val="3407172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B71C9-DA2C-015B-F598-E4D07BB17E1E}"/>
              </a:ext>
            </a:extLst>
          </p:cNvPr>
          <p:cNvSpPr>
            <a:spLocks noGrp="1"/>
          </p:cNvSpPr>
          <p:nvPr>
            <p:ph type="title"/>
          </p:nvPr>
        </p:nvSpPr>
        <p:spPr/>
        <p:txBody>
          <a:bodyPr>
            <a:normAutofit/>
          </a:bodyPr>
          <a:lstStyle/>
          <a:p>
            <a:r>
              <a:rPr lang="fr-FR" noProof="0" dirty="0"/>
              <a:t>« Approche plus pragmatique et concrète » ?</a:t>
            </a:r>
            <a:endParaRPr lang="de-CH" noProof="0" dirty="0"/>
          </a:p>
        </p:txBody>
      </p:sp>
      <p:sp>
        <p:nvSpPr>
          <p:cNvPr id="3" name="Content Placeholder 2">
            <a:extLst>
              <a:ext uri="{FF2B5EF4-FFF2-40B4-BE49-F238E27FC236}">
                <a16:creationId xmlns:a16="http://schemas.microsoft.com/office/drawing/2014/main" id="{8E01E925-6BD7-C1BD-19D6-3D1B9E8CDC0F}"/>
              </a:ext>
            </a:extLst>
          </p:cNvPr>
          <p:cNvSpPr>
            <a:spLocks noGrp="1"/>
          </p:cNvSpPr>
          <p:nvPr>
            <p:ph idx="1"/>
          </p:nvPr>
        </p:nvSpPr>
        <p:spPr>
          <a:xfrm>
            <a:off x="347871" y="1289633"/>
            <a:ext cx="11160690" cy="4279894"/>
          </a:xfrm>
        </p:spPr>
        <p:txBody>
          <a:bodyPr>
            <a:normAutofit/>
          </a:bodyPr>
          <a:lstStyle/>
          <a:p>
            <a:pPr marL="457200" indent="-457200">
              <a:buFont typeface="Wingdings 2" panose="05020102010507070707" pitchFamily="18" charset="2"/>
              <a:buChar char=""/>
            </a:pPr>
            <a:r>
              <a:rPr lang="fr-FR" noProof="0" dirty="0"/>
              <a:t>Dispositions programmatiques et non-contraignantes.</a:t>
            </a:r>
          </a:p>
          <a:p>
            <a:pPr marL="457200" indent="-457200">
              <a:buFont typeface="Wingdings 2" panose="05020102010507070707" pitchFamily="18" charset="2"/>
              <a:buChar char=""/>
            </a:pPr>
            <a:r>
              <a:rPr lang="fr-FR" noProof="0" dirty="0"/>
              <a:t>Article 2 : </a:t>
            </a:r>
            <a:br>
              <a:rPr lang="fr-FR" noProof="0" dirty="0"/>
            </a:br>
            <a:r>
              <a:rPr lang="fr-FR" noProof="0" dirty="0"/>
              <a:t>« La présente loi ne fonde aucun droit nouveau. Elle ne modifie en rien les droits et obligations découlant d’autres actes législatifs fédéraux, notamment de la LHand, de la loi fédérale (…) sur l’assurance-invalidité et de la loi fédérale (…) sur les institutions destinées à promouvoir l’intégration des personnes invalides ».</a:t>
            </a:r>
          </a:p>
        </p:txBody>
      </p:sp>
      <p:sp>
        <p:nvSpPr>
          <p:cNvPr id="4" name="Slide Number Placeholder 3">
            <a:extLst>
              <a:ext uri="{FF2B5EF4-FFF2-40B4-BE49-F238E27FC236}">
                <a16:creationId xmlns:a16="http://schemas.microsoft.com/office/drawing/2014/main" id="{7FBD6F6F-C766-089F-1FCE-89450EEDC5EA}"/>
              </a:ext>
            </a:extLst>
          </p:cNvPr>
          <p:cNvSpPr>
            <a:spLocks noGrp="1"/>
          </p:cNvSpPr>
          <p:nvPr>
            <p:ph type="sldNum" sz="quarter" idx="4"/>
          </p:nvPr>
        </p:nvSpPr>
        <p:spPr/>
        <p:txBody>
          <a:bodyPr/>
          <a:lstStyle/>
          <a:p>
            <a:fld id="{7F1AE72B-1A11-40B2-88CB-095B8CE8BCB4}" type="slidenum">
              <a:rPr lang="de-CH" noProof="0" smtClean="0"/>
              <a:pPr/>
              <a:t>5</a:t>
            </a:fld>
            <a:endParaRPr lang="de-CH" noProof="0" dirty="0"/>
          </a:p>
        </p:txBody>
      </p:sp>
    </p:spTree>
    <p:extLst>
      <p:ext uri="{BB962C8B-B14F-4D97-AF65-F5344CB8AC3E}">
        <p14:creationId xmlns:p14="http://schemas.microsoft.com/office/powerpoint/2010/main" val="1989268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1ACD1-C0C7-4D8D-1DCF-E323D752BB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E7CC60-A234-8F79-FD36-BA3FB677B39C}"/>
              </a:ext>
            </a:extLst>
          </p:cNvPr>
          <p:cNvSpPr>
            <a:spLocks noGrp="1"/>
          </p:cNvSpPr>
          <p:nvPr>
            <p:ph type="title"/>
          </p:nvPr>
        </p:nvSpPr>
        <p:spPr/>
        <p:txBody>
          <a:bodyPr/>
          <a:lstStyle/>
          <a:p>
            <a:r>
              <a:rPr lang="de-CH" noProof="0" dirty="0"/>
              <a:t>«Pragmatisch und konkret»?</a:t>
            </a:r>
          </a:p>
        </p:txBody>
      </p:sp>
      <p:sp>
        <p:nvSpPr>
          <p:cNvPr id="3" name="Content Placeholder 2">
            <a:extLst>
              <a:ext uri="{FF2B5EF4-FFF2-40B4-BE49-F238E27FC236}">
                <a16:creationId xmlns:a16="http://schemas.microsoft.com/office/drawing/2014/main" id="{83733607-F62A-8155-BE44-00BA8CD054F5}"/>
              </a:ext>
            </a:extLst>
          </p:cNvPr>
          <p:cNvSpPr>
            <a:spLocks noGrp="1"/>
          </p:cNvSpPr>
          <p:nvPr>
            <p:ph idx="1"/>
          </p:nvPr>
        </p:nvSpPr>
        <p:spPr>
          <a:xfrm>
            <a:off x="347871" y="1390650"/>
            <a:ext cx="11160690" cy="3892214"/>
          </a:xfrm>
        </p:spPr>
        <p:txBody>
          <a:bodyPr>
            <a:normAutofit/>
          </a:bodyPr>
          <a:lstStyle/>
          <a:p>
            <a:pPr marL="457200" indent="-457200">
              <a:buFont typeface="Wingdings 2" panose="05020102010507070707" pitchFamily="18" charset="2"/>
              <a:buChar char=""/>
            </a:pPr>
            <a:r>
              <a:rPr lang="fr-FR" noProof="0" dirty="0"/>
              <a:t>Pas d’obligation explicite d’adapter le droit fédéral à la CDPH.</a:t>
            </a:r>
          </a:p>
          <a:p>
            <a:pPr marL="457200" indent="-457200">
              <a:buFont typeface="Wingdings 2" panose="05020102010507070707" pitchFamily="18" charset="2"/>
              <a:buChar char=""/>
            </a:pPr>
            <a:r>
              <a:rPr lang="fr-FR" noProof="0" dirty="0"/>
              <a:t>Seul le domaine du logement est concrétisé.</a:t>
            </a:r>
          </a:p>
        </p:txBody>
      </p:sp>
      <p:sp>
        <p:nvSpPr>
          <p:cNvPr id="4" name="Slide Number Placeholder 3">
            <a:extLst>
              <a:ext uri="{FF2B5EF4-FFF2-40B4-BE49-F238E27FC236}">
                <a16:creationId xmlns:a16="http://schemas.microsoft.com/office/drawing/2014/main" id="{BC3D5289-CF95-456E-5796-DCC2F5AF68BA}"/>
              </a:ext>
            </a:extLst>
          </p:cNvPr>
          <p:cNvSpPr>
            <a:spLocks noGrp="1"/>
          </p:cNvSpPr>
          <p:nvPr>
            <p:ph type="sldNum" sz="quarter" idx="4"/>
          </p:nvPr>
        </p:nvSpPr>
        <p:spPr/>
        <p:txBody>
          <a:bodyPr/>
          <a:lstStyle/>
          <a:p>
            <a:fld id="{7F1AE72B-1A11-40B2-88CB-095B8CE8BCB4}" type="slidenum">
              <a:rPr lang="de-CH" noProof="0" smtClean="0"/>
              <a:pPr/>
              <a:t>6</a:t>
            </a:fld>
            <a:endParaRPr lang="de-CH" noProof="0" dirty="0"/>
          </a:p>
        </p:txBody>
      </p:sp>
    </p:spTree>
    <p:extLst>
      <p:ext uri="{BB962C8B-B14F-4D97-AF65-F5344CB8AC3E}">
        <p14:creationId xmlns:p14="http://schemas.microsoft.com/office/powerpoint/2010/main" val="4094137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2325C-B5D3-DFDF-8A28-95D40B15F64E}"/>
              </a:ext>
            </a:extLst>
          </p:cNvPr>
          <p:cNvSpPr>
            <a:spLocks noGrp="1"/>
          </p:cNvSpPr>
          <p:nvPr>
            <p:ph type="title"/>
          </p:nvPr>
        </p:nvSpPr>
        <p:spPr/>
        <p:txBody>
          <a:bodyPr/>
          <a:lstStyle/>
          <a:p>
            <a:r>
              <a:rPr lang="de-CH" noProof="0" dirty="0"/>
              <a:t>Deux </a:t>
            </a:r>
            <a:r>
              <a:rPr lang="de-CH" noProof="0" dirty="0" err="1"/>
              <a:t>points</a:t>
            </a:r>
            <a:r>
              <a:rPr lang="de-CH" noProof="0" dirty="0"/>
              <a:t> </a:t>
            </a:r>
            <a:r>
              <a:rPr lang="de-CH" noProof="0" dirty="0" err="1"/>
              <a:t>positifs</a:t>
            </a:r>
            <a:endParaRPr lang="de-CH" noProof="0" dirty="0"/>
          </a:p>
        </p:txBody>
      </p:sp>
      <p:sp>
        <p:nvSpPr>
          <p:cNvPr id="3" name="Content Placeholder 2">
            <a:extLst>
              <a:ext uri="{FF2B5EF4-FFF2-40B4-BE49-F238E27FC236}">
                <a16:creationId xmlns:a16="http://schemas.microsoft.com/office/drawing/2014/main" id="{93D75909-66B8-EED5-8922-39AD3C116B10}"/>
              </a:ext>
            </a:extLst>
          </p:cNvPr>
          <p:cNvSpPr>
            <a:spLocks noGrp="1"/>
          </p:cNvSpPr>
          <p:nvPr>
            <p:ph idx="1"/>
          </p:nvPr>
        </p:nvSpPr>
        <p:spPr>
          <a:xfrm>
            <a:off x="347871" y="1381125"/>
            <a:ext cx="11160690" cy="3901739"/>
          </a:xfrm>
        </p:spPr>
        <p:txBody>
          <a:bodyPr/>
          <a:lstStyle/>
          <a:p>
            <a:pPr marL="457200" indent="-457200">
              <a:buFont typeface="Wingdings 2" panose="05020102010507070707" pitchFamily="18" charset="2"/>
              <a:buChar char=""/>
            </a:pPr>
            <a:r>
              <a:rPr lang="fr-FR" noProof="0" dirty="0"/>
              <a:t>Plan d’action (art. 6) dans le cadre d’une stratégie nationale (art. 5).</a:t>
            </a:r>
          </a:p>
          <a:p>
            <a:pPr marL="457200" indent="-457200">
              <a:buFont typeface="Wingdings 2" panose="05020102010507070707" pitchFamily="18" charset="2"/>
              <a:buChar char=""/>
            </a:pPr>
            <a:r>
              <a:rPr lang="fr-FR" noProof="0" dirty="0"/>
              <a:t>L’ Institution suisse des droits humains est chargée d’assurer le suivi de la mise en œuvre de la Convention.</a:t>
            </a:r>
          </a:p>
        </p:txBody>
      </p:sp>
      <p:sp>
        <p:nvSpPr>
          <p:cNvPr id="4" name="Slide Number Placeholder 3">
            <a:extLst>
              <a:ext uri="{FF2B5EF4-FFF2-40B4-BE49-F238E27FC236}">
                <a16:creationId xmlns:a16="http://schemas.microsoft.com/office/drawing/2014/main" id="{0DD1D9E7-1A66-74E6-1D11-A58D6A28813F}"/>
              </a:ext>
            </a:extLst>
          </p:cNvPr>
          <p:cNvSpPr>
            <a:spLocks noGrp="1"/>
          </p:cNvSpPr>
          <p:nvPr>
            <p:ph type="sldNum" sz="quarter" idx="4"/>
          </p:nvPr>
        </p:nvSpPr>
        <p:spPr/>
        <p:txBody>
          <a:bodyPr/>
          <a:lstStyle/>
          <a:p>
            <a:fld id="{7F1AE72B-1A11-40B2-88CB-095B8CE8BCB4}" type="slidenum">
              <a:rPr lang="de-CH" noProof="0" smtClean="0"/>
              <a:pPr/>
              <a:t>7</a:t>
            </a:fld>
            <a:endParaRPr lang="de-CH" noProof="0" dirty="0"/>
          </a:p>
        </p:txBody>
      </p:sp>
    </p:spTree>
    <p:extLst>
      <p:ext uri="{BB962C8B-B14F-4D97-AF65-F5344CB8AC3E}">
        <p14:creationId xmlns:p14="http://schemas.microsoft.com/office/powerpoint/2010/main" val="550111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56DBD-E28A-4021-8933-FB22C1A9E201}"/>
              </a:ext>
            </a:extLst>
          </p:cNvPr>
          <p:cNvSpPr>
            <a:spLocks noGrp="1"/>
          </p:cNvSpPr>
          <p:nvPr>
            <p:ph type="title"/>
          </p:nvPr>
        </p:nvSpPr>
        <p:spPr/>
        <p:txBody>
          <a:bodyPr/>
          <a:lstStyle/>
          <a:p>
            <a:r>
              <a:rPr lang="de-CH" noProof="0" dirty="0"/>
              <a:t>En </a:t>
            </a:r>
            <a:r>
              <a:rPr lang="de-CH" noProof="0" dirty="0" err="1"/>
              <a:t>conclusion</a:t>
            </a:r>
            <a:endParaRPr lang="de-CH" noProof="0" dirty="0"/>
          </a:p>
        </p:txBody>
      </p:sp>
      <p:sp>
        <p:nvSpPr>
          <p:cNvPr id="3" name="Content Placeholder 2">
            <a:extLst>
              <a:ext uri="{FF2B5EF4-FFF2-40B4-BE49-F238E27FC236}">
                <a16:creationId xmlns:a16="http://schemas.microsoft.com/office/drawing/2014/main" id="{30B56F15-B019-BB64-93BD-6820769FFB09}"/>
              </a:ext>
            </a:extLst>
          </p:cNvPr>
          <p:cNvSpPr>
            <a:spLocks noGrp="1"/>
          </p:cNvSpPr>
          <p:nvPr>
            <p:ph idx="1"/>
          </p:nvPr>
        </p:nvSpPr>
        <p:spPr>
          <a:xfrm>
            <a:off x="347871" y="1597891"/>
            <a:ext cx="11160690" cy="3684973"/>
          </a:xfrm>
        </p:spPr>
        <p:txBody>
          <a:bodyPr>
            <a:normAutofit/>
          </a:bodyPr>
          <a:lstStyle/>
          <a:p>
            <a:r>
              <a:rPr lang="fr-FR" sz="3000" noProof="0" dirty="0"/>
              <a:t>La montage a accouché d’une fourmi.</a:t>
            </a:r>
          </a:p>
        </p:txBody>
      </p:sp>
      <p:sp>
        <p:nvSpPr>
          <p:cNvPr id="4" name="Slide Number Placeholder 3">
            <a:extLst>
              <a:ext uri="{FF2B5EF4-FFF2-40B4-BE49-F238E27FC236}">
                <a16:creationId xmlns:a16="http://schemas.microsoft.com/office/drawing/2014/main" id="{5BAA260B-DBAF-7E6E-834B-58E0DD26081C}"/>
              </a:ext>
            </a:extLst>
          </p:cNvPr>
          <p:cNvSpPr>
            <a:spLocks noGrp="1"/>
          </p:cNvSpPr>
          <p:nvPr>
            <p:ph type="sldNum" sz="quarter" idx="4"/>
          </p:nvPr>
        </p:nvSpPr>
        <p:spPr/>
        <p:txBody>
          <a:bodyPr/>
          <a:lstStyle/>
          <a:p>
            <a:fld id="{7F1AE72B-1A11-40B2-88CB-095B8CE8BCB4}" type="slidenum">
              <a:rPr lang="de-CH" noProof="0" smtClean="0"/>
              <a:pPr/>
              <a:t>8</a:t>
            </a:fld>
            <a:endParaRPr lang="de-CH" noProof="0" dirty="0"/>
          </a:p>
        </p:txBody>
      </p:sp>
    </p:spTree>
    <p:extLst>
      <p:ext uri="{BB962C8B-B14F-4D97-AF65-F5344CB8AC3E}">
        <p14:creationId xmlns:p14="http://schemas.microsoft.com/office/powerpoint/2010/main" val="3313410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9D7E3-A5DB-5FCF-D2D9-8EA8073F1F56}"/>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553E0067-D357-02D8-8220-10CE3F920D8C}"/>
              </a:ext>
            </a:extLst>
          </p:cNvPr>
          <p:cNvSpPr>
            <a:spLocks noGrp="1"/>
          </p:cNvSpPr>
          <p:nvPr>
            <p:ph type="ctrTitle"/>
          </p:nvPr>
        </p:nvSpPr>
        <p:spPr>
          <a:xfrm>
            <a:off x="4313382" y="1792224"/>
            <a:ext cx="7534343" cy="1920794"/>
          </a:xfrm>
        </p:spPr>
        <p:txBody>
          <a:bodyPr>
            <a:normAutofit/>
          </a:bodyPr>
          <a:lstStyle/>
          <a:p>
            <a:pPr>
              <a:spcBef>
                <a:spcPts val="3000"/>
              </a:spcBef>
            </a:pPr>
            <a:r>
              <a:rPr lang="fr-FR" noProof="0" dirty="0"/>
              <a:t>Que devrait contenir une loi pour l’inclusion?</a:t>
            </a:r>
            <a:endParaRPr lang="de-CH" sz="2800" b="0" noProof="0" dirty="0"/>
          </a:p>
        </p:txBody>
      </p:sp>
      <p:sp>
        <p:nvSpPr>
          <p:cNvPr id="6" name="Untertitel 5">
            <a:extLst>
              <a:ext uri="{FF2B5EF4-FFF2-40B4-BE49-F238E27FC236}">
                <a16:creationId xmlns:a16="http://schemas.microsoft.com/office/drawing/2014/main" id="{87C6A893-DA35-148D-2F63-0846F0DFFA6E}"/>
              </a:ext>
            </a:extLst>
          </p:cNvPr>
          <p:cNvSpPr>
            <a:spLocks noGrp="1"/>
          </p:cNvSpPr>
          <p:nvPr>
            <p:ph type="subTitle" idx="1"/>
          </p:nvPr>
        </p:nvSpPr>
        <p:spPr>
          <a:xfrm>
            <a:off x="4313381" y="4242817"/>
            <a:ext cx="7534343" cy="1060704"/>
          </a:xfrm>
        </p:spPr>
        <p:txBody>
          <a:bodyPr>
            <a:normAutofit lnSpcReduction="10000"/>
          </a:bodyPr>
          <a:lstStyle/>
          <a:p>
            <a:r>
              <a:rPr lang="de-CH" noProof="0" dirty="0">
                <a:solidFill>
                  <a:schemeClr val="tx1"/>
                </a:solidFill>
              </a:rPr>
              <a:t>Markus Schefer</a:t>
            </a:r>
          </a:p>
          <a:p>
            <a:r>
              <a:rPr lang="de-CH" b="0" noProof="0" dirty="0">
                <a:solidFill>
                  <a:schemeClr val="tx1"/>
                </a:solidFill>
              </a:rPr>
              <a:t>Universität Basel</a:t>
            </a:r>
            <a:endParaRPr lang="de-CH" b="0" noProof="0" dirty="0"/>
          </a:p>
        </p:txBody>
      </p:sp>
    </p:spTree>
    <p:extLst>
      <p:ext uri="{BB962C8B-B14F-4D97-AF65-F5344CB8AC3E}">
        <p14:creationId xmlns:p14="http://schemas.microsoft.com/office/powerpoint/2010/main" val="236763182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_Vorlage_ZRMB_breit_Untertitel.potx" id="{E9552B24-8F39-4A13-8F35-C99A79B83AFE}" vid="{A1109D7F-697A-4428-BDDB-3BFD179B6A0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_Vorlage_ZRMB_breit_Untertitel</Template>
  <TotalTime>0</TotalTime>
  <Words>394</Words>
  <Application>Microsoft Office PowerPoint</Application>
  <PresentationFormat>Widescreen</PresentationFormat>
  <Paragraphs>40</Paragraphs>
  <Slides>10</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 Display</vt:lpstr>
      <vt:lpstr>Arial</vt:lpstr>
      <vt:lpstr>Calibri</vt:lpstr>
      <vt:lpstr>Wingdings 2</vt:lpstr>
      <vt:lpstr>Wingdings 3</vt:lpstr>
      <vt:lpstr>Office</vt:lpstr>
      <vt:lpstr>Contre-projet  à l’initiative pour l’inclusion</vt:lpstr>
      <vt:lpstr>Contenu</vt:lpstr>
      <vt:lpstr>Message relatif à l’initiative pour l’inclusion et   au contre-projet indirect</vt:lpstr>
      <vt:lpstr>Contenus du contre-projet indirect</vt:lpstr>
      <vt:lpstr>« Approche plus pragmatique et concrète » ?</vt:lpstr>
      <vt:lpstr>«Pragmatisch und konkret»?</vt:lpstr>
      <vt:lpstr>Deux points positifs</vt:lpstr>
      <vt:lpstr>En conclusion</vt:lpstr>
      <vt:lpstr>Que devrait contenir une loi pour l’inclusion?</vt:lpstr>
      <vt:lpstr>Herzlichen Dank für Ihre Aufmerksamkeit!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Sun-Mi Shin</dc:creator>
  <cp:keywords/>
  <cp:lastModifiedBy>Sun-Mi Shin</cp:lastModifiedBy>
  <cp:revision>5</cp:revision>
  <dcterms:created xsi:type="dcterms:W3CDTF">2026-06-17T12:36:19Z</dcterms:created>
  <dcterms:modified xsi:type="dcterms:W3CDTF">2026-06-17T15:17:40Z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8fa26ab-4270-40e8-9235-a503660cf7d6_Enabled">
    <vt:lpwstr>true</vt:lpwstr>
  </property>
  <property fmtid="{D5CDD505-2E9C-101B-9397-08002B2CF9AE}" pid="3" name="MSIP_Label_e8fa26ab-4270-40e8-9235-a503660cf7d6_SetDate">
    <vt:lpwstr>2026-06-17T14:59:38Z</vt:lpwstr>
  </property>
  <property fmtid="{D5CDD505-2E9C-101B-9397-08002B2CF9AE}" pid="4" name="MSIP_Label_e8fa26ab-4270-40e8-9235-a503660cf7d6_Method">
    <vt:lpwstr>Standard</vt:lpwstr>
  </property>
  <property fmtid="{D5CDD505-2E9C-101B-9397-08002B2CF9AE}" pid="5" name="MSIP_Label_e8fa26ab-4270-40e8-9235-a503660cf7d6_Name">
    <vt:lpwstr>Klasse I (tiefes Risiko) - Interne Informationen</vt:lpwstr>
  </property>
  <property fmtid="{D5CDD505-2E9C-101B-9397-08002B2CF9AE}" pid="6" name="MSIP_Label_e8fa26ab-4270-40e8-9235-a503660cf7d6_SiteId">
    <vt:lpwstr>32eb69e5-a150-49b5-b51c-19e9a21954dc</vt:lpwstr>
  </property>
  <property fmtid="{D5CDD505-2E9C-101B-9397-08002B2CF9AE}" pid="7" name="MSIP_Label_e8fa26ab-4270-40e8-9235-a503660cf7d6_ActionId">
    <vt:lpwstr>27032962-6995-475e-a37f-ef8f6c91efce</vt:lpwstr>
  </property>
  <property fmtid="{D5CDD505-2E9C-101B-9397-08002B2CF9AE}" pid="8" name="MSIP_Label_e8fa26ab-4270-40e8-9235-a503660cf7d6_ContentBits">
    <vt:lpwstr>0</vt:lpwstr>
  </property>
  <property fmtid="{D5CDD505-2E9C-101B-9397-08002B2CF9AE}" pid="9" name="MSIP_Label_e8fa26ab-4270-40e8-9235-a503660cf7d6_Tag">
    <vt:lpwstr>10, 3, 0, 1</vt:lpwstr>
  </property>
</Properties>
</file>