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1" r:id="rId4"/>
    <p:sldId id="269" r:id="rId5"/>
    <p:sldId id="267" r:id="rId6"/>
    <p:sldId id="270" r:id="rId7"/>
    <p:sldId id="272" r:id="rId8"/>
    <p:sldId id="261" r:id="rId9"/>
    <p:sldId id="266" r:id="rId10"/>
    <p:sldId id="273" r:id="rId11"/>
    <p:sldId id="274" r:id="rId12"/>
    <p:sldId id="26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69"/>
    <a:srgbClr val="CCCC00"/>
    <a:srgbClr val="00444C"/>
    <a:srgbClr val="FFFFFF"/>
    <a:srgbClr val="BED405"/>
    <a:srgbClr val="99CC00"/>
    <a:srgbClr val="C2D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2A721-2F5B-429C-B311-2530957C596D}" v="5" dt="2026-06-10T07:51:58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737"/>
  </p:normalViewPr>
  <p:slideViewPr>
    <p:cSldViewPr snapToGrid="0" snapToObjects="1">
      <p:cViewPr varScale="1">
        <p:scale>
          <a:sx n="45" d="100"/>
          <a:sy n="45" d="100"/>
        </p:scale>
        <p:origin x="54" y="9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e Raemy" userId="bfb643c4-176b-4f51-95a0-0711bcb13cf4" providerId="ADAL" clId="{A3E6C47D-89F9-42C5-83A0-23AABC0F4233}"/>
    <pc:docChg chg="custSel modSld">
      <pc:chgData name="Virginie Raemy" userId="bfb643c4-176b-4f51-95a0-0711bcb13cf4" providerId="ADAL" clId="{A3E6C47D-89F9-42C5-83A0-23AABC0F4233}" dt="2026-06-10T08:01:11.085" v="360" actId="20577"/>
      <pc:docMkLst>
        <pc:docMk/>
      </pc:docMkLst>
      <pc:sldChg chg="modSp mod">
        <pc:chgData name="Virginie Raemy" userId="bfb643c4-176b-4f51-95a0-0711bcb13cf4" providerId="ADAL" clId="{A3E6C47D-89F9-42C5-83A0-23AABC0F4233}" dt="2026-06-10T07:20:46.591" v="2" actId="20578"/>
        <pc:sldMkLst>
          <pc:docMk/>
          <pc:sldMk cId="3974420029" sldId="256"/>
        </pc:sldMkLst>
        <pc:spChg chg="mod">
          <ac:chgData name="Virginie Raemy" userId="bfb643c4-176b-4f51-95a0-0711bcb13cf4" providerId="ADAL" clId="{A3E6C47D-89F9-42C5-83A0-23AABC0F4233}" dt="2026-06-10T07:20:46.591" v="2" actId="20578"/>
          <ac:spMkLst>
            <pc:docMk/>
            <pc:sldMk cId="3974420029" sldId="256"/>
            <ac:spMk id="2" creationId="{00000000-0000-0000-0000-000000000000}"/>
          </ac:spMkLst>
        </pc:spChg>
      </pc:sldChg>
      <pc:sldChg chg="modSp">
        <pc:chgData name="Virginie Raemy" userId="bfb643c4-176b-4f51-95a0-0711bcb13cf4" providerId="ADAL" clId="{A3E6C47D-89F9-42C5-83A0-23AABC0F4233}" dt="2026-06-10T07:21:13.952" v="3"/>
        <pc:sldMkLst>
          <pc:docMk/>
          <pc:sldMk cId="4207328005" sldId="259"/>
        </pc:sldMkLst>
        <pc:spChg chg="mod">
          <ac:chgData name="Virginie Raemy" userId="bfb643c4-176b-4f51-95a0-0711bcb13cf4" providerId="ADAL" clId="{A3E6C47D-89F9-42C5-83A0-23AABC0F4233}" dt="2026-06-10T07:21:13.952" v="3"/>
          <ac:spMkLst>
            <pc:docMk/>
            <pc:sldMk cId="4207328005" sldId="259"/>
            <ac:spMk id="2" creationId="{2B7F4673-4DE7-6B38-0C82-619875819876}"/>
          </ac:spMkLst>
        </pc:spChg>
      </pc:sldChg>
      <pc:sldChg chg="modSp mod">
        <pc:chgData name="Virginie Raemy" userId="bfb643c4-176b-4f51-95a0-0711bcb13cf4" providerId="ADAL" clId="{A3E6C47D-89F9-42C5-83A0-23AABC0F4233}" dt="2026-06-10T07:53:20.424" v="311" actId="113"/>
        <pc:sldMkLst>
          <pc:docMk/>
          <pc:sldMk cId="4294007646" sldId="261"/>
        </pc:sldMkLst>
        <pc:spChg chg="mod">
          <ac:chgData name="Virginie Raemy" userId="bfb643c4-176b-4f51-95a0-0711bcb13cf4" providerId="ADAL" clId="{A3E6C47D-89F9-42C5-83A0-23AABC0F4233}" dt="2026-06-10T07:50:39.655" v="228" actId="20577"/>
          <ac:spMkLst>
            <pc:docMk/>
            <pc:sldMk cId="4294007646" sldId="261"/>
            <ac:spMk id="2" creationId="{2841187B-E4A3-4D40-8392-C39D6205D115}"/>
          </ac:spMkLst>
        </pc:spChg>
        <pc:spChg chg="mod">
          <ac:chgData name="Virginie Raemy" userId="bfb643c4-176b-4f51-95a0-0711bcb13cf4" providerId="ADAL" clId="{A3E6C47D-89F9-42C5-83A0-23AABC0F4233}" dt="2026-06-10T07:53:20.424" v="311" actId="113"/>
          <ac:spMkLst>
            <pc:docMk/>
            <pc:sldMk cId="4294007646" sldId="261"/>
            <ac:spMk id="3" creationId="{07225CA4-40CD-9BF3-8BAC-A1083D763B87}"/>
          </ac:spMkLst>
        </pc:spChg>
      </pc:sldChg>
      <pc:sldChg chg="modSp mod">
        <pc:chgData name="Virginie Raemy" userId="bfb643c4-176b-4f51-95a0-0711bcb13cf4" providerId="ADAL" clId="{A3E6C47D-89F9-42C5-83A0-23AABC0F4233}" dt="2026-06-10T07:56:44.710" v="320" actId="20577"/>
        <pc:sldMkLst>
          <pc:docMk/>
          <pc:sldMk cId="2468906906" sldId="266"/>
        </pc:sldMkLst>
        <pc:spChg chg="mod">
          <ac:chgData name="Virginie Raemy" userId="bfb643c4-176b-4f51-95a0-0711bcb13cf4" providerId="ADAL" clId="{A3E6C47D-89F9-42C5-83A0-23AABC0F4233}" dt="2026-06-10T07:56:44.710" v="320" actId="20577"/>
          <ac:spMkLst>
            <pc:docMk/>
            <pc:sldMk cId="2468906906" sldId="266"/>
            <ac:spMk id="3" creationId="{EE749253-AD69-C95F-1130-B6A5573DAEE1}"/>
          </ac:spMkLst>
        </pc:spChg>
      </pc:sldChg>
      <pc:sldChg chg="modSp mod">
        <pc:chgData name="Virginie Raemy" userId="bfb643c4-176b-4f51-95a0-0711bcb13cf4" providerId="ADAL" clId="{A3E6C47D-89F9-42C5-83A0-23AABC0F4233}" dt="2026-06-10T07:39:50.985" v="159" actId="20577"/>
        <pc:sldMkLst>
          <pc:docMk/>
          <pc:sldMk cId="1662754132" sldId="267"/>
        </pc:sldMkLst>
        <pc:spChg chg="mod">
          <ac:chgData name="Virginie Raemy" userId="bfb643c4-176b-4f51-95a0-0711bcb13cf4" providerId="ADAL" clId="{A3E6C47D-89F9-42C5-83A0-23AABC0F4233}" dt="2026-06-10T07:37:24.555" v="111" actId="20577"/>
          <ac:spMkLst>
            <pc:docMk/>
            <pc:sldMk cId="1662754132" sldId="267"/>
            <ac:spMk id="2" creationId="{CC0BBA2B-3EC9-027D-AEB0-4FC47C5EA30F}"/>
          </ac:spMkLst>
        </pc:spChg>
        <pc:spChg chg="mod">
          <ac:chgData name="Virginie Raemy" userId="bfb643c4-176b-4f51-95a0-0711bcb13cf4" providerId="ADAL" clId="{A3E6C47D-89F9-42C5-83A0-23AABC0F4233}" dt="2026-06-10T07:39:50.985" v="159" actId="20577"/>
          <ac:spMkLst>
            <pc:docMk/>
            <pc:sldMk cId="1662754132" sldId="267"/>
            <ac:spMk id="11" creationId="{CFE9DA15-F20E-D339-7368-119065C35A82}"/>
          </ac:spMkLst>
        </pc:spChg>
      </pc:sldChg>
      <pc:sldChg chg="modSp mod">
        <pc:chgData name="Virginie Raemy" userId="bfb643c4-176b-4f51-95a0-0711bcb13cf4" providerId="ADAL" clId="{A3E6C47D-89F9-42C5-83A0-23AABC0F4233}" dt="2026-06-10T07:29:58.177" v="58" actId="20577"/>
        <pc:sldMkLst>
          <pc:docMk/>
          <pc:sldMk cId="2468276369" sldId="269"/>
        </pc:sldMkLst>
        <pc:spChg chg="mod">
          <ac:chgData name="Virginie Raemy" userId="bfb643c4-176b-4f51-95a0-0711bcb13cf4" providerId="ADAL" clId="{A3E6C47D-89F9-42C5-83A0-23AABC0F4233}" dt="2026-06-10T07:29:58.177" v="58" actId="20577"/>
          <ac:spMkLst>
            <pc:docMk/>
            <pc:sldMk cId="2468276369" sldId="269"/>
            <ac:spMk id="6" creationId="{F099B222-98F2-4B52-BF46-AFC57BD0B4D4}"/>
          </ac:spMkLst>
        </pc:spChg>
      </pc:sldChg>
      <pc:sldChg chg="modSp mod">
        <pc:chgData name="Virginie Raemy" userId="bfb643c4-176b-4f51-95a0-0711bcb13cf4" providerId="ADAL" clId="{A3E6C47D-89F9-42C5-83A0-23AABC0F4233}" dt="2026-06-10T07:44:02.034" v="193" actId="20577"/>
        <pc:sldMkLst>
          <pc:docMk/>
          <pc:sldMk cId="2197482476" sldId="270"/>
        </pc:sldMkLst>
        <pc:spChg chg="mod">
          <ac:chgData name="Virginie Raemy" userId="bfb643c4-176b-4f51-95a0-0711bcb13cf4" providerId="ADAL" clId="{A3E6C47D-89F9-42C5-83A0-23AABC0F4233}" dt="2026-06-10T07:43:38.131" v="170" actId="20577"/>
          <ac:spMkLst>
            <pc:docMk/>
            <pc:sldMk cId="2197482476" sldId="270"/>
            <ac:spMk id="7" creationId="{559ED18A-EC6E-A4C8-0C24-CFE20D61078F}"/>
          </ac:spMkLst>
        </pc:spChg>
        <pc:spChg chg="mod">
          <ac:chgData name="Virginie Raemy" userId="bfb643c4-176b-4f51-95a0-0711bcb13cf4" providerId="ADAL" clId="{A3E6C47D-89F9-42C5-83A0-23AABC0F4233}" dt="2026-06-10T07:44:02.034" v="193" actId="20577"/>
          <ac:spMkLst>
            <pc:docMk/>
            <pc:sldMk cId="2197482476" sldId="270"/>
            <ac:spMk id="8" creationId="{D8CB4DB6-80AC-0A07-4EBA-7DF9144C44C5}"/>
          </ac:spMkLst>
        </pc:spChg>
      </pc:sldChg>
      <pc:sldChg chg="modSp mod">
        <pc:chgData name="Virginie Raemy" userId="bfb643c4-176b-4f51-95a0-0711bcb13cf4" providerId="ADAL" clId="{A3E6C47D-89F9-42C5-83A0-23AABC0F4233}" dt="2026-06-10T07:22:29.902" v="42" actId="20577"/>
        <pc:sldMkLst>
          <pc:docMk/>
          <pc:sldMk cId="1518912014" sldId="271"/>
        </pc:sldMkLst>
        <pc:spChg chg="mod">
          <ac:chgData name="Virginie Raemy" userId="bfb643c4-176b-4f51-95a0-0711bcb13cf4" providerId="ADAL" clId="{A3E6C47D-89F9-42C5-83A0-23AABC0F4233}" dt="2026-06-10T07:22:29.902" v="42" actId="20577"/>
          <ac:spMkLst>
            <pc:docMk/>
            <pc:sldMk cId="1518912014" sldId="271"/>
            <ac:spMk id="5" creationId="{861774AC-DC7B-57E0-2D6F-DB3E24E8DA5C}"/>
          </ac:spMkLst>
        </pc:spChg>
        <pc:spChg chg="mod">
          <ac:chgData name="Virginie Raemy" userId="bfb643c4-176b-4f51-95a0-0711bcb13cf4" providerId="ADAL" clId="{A3E6C47D-89F9-42C5-83A0-23AABC0F4233}" dt="2026-06-10T07:22:26.296" v="32" actId="27636"/>
          <ac:spMkLst>
            <pc:docMk/>
            <pc:sldMk cId="1518912014" sldId="271"/>
            <ac:spMk id="6" creationId="{8FD6CA69-145D-B7F9-C7C3-72212A9BEB59}"/>
          </ac:spMkLst>
        </pc:spChg>
      </pc:sldChg>
      <pc:sldChg chg="modSp mod">
        <pc:chgData name="Virginie Raemy" userId="bfb643c4-176b-4f51-95a0-0711bcb13cf4" providerId="ADAL" clId="{A3E6C47D-89F9-42C5-83A0-23AABC0F4233}" dt="2026-06-10T07:48:51.151" v="212" actId="113"/>
        <pc:sldMkLst>
          <pc:docMk/>
          <pc:sldMk cId="3431367680" sldId="272"/>
        </pc:sldMkLst>
        <pc:spChg chg="mod">
          <ac:chgData name="Virginie Raemy" userId="bfb643c4-176b-4f51-95a0-0711bcb13cf4" providerId="ADAL" clId="{A3E6C47D-89F9-42C5-83A0-23AABC0F4233}" dt="2026-06-10T07:48:51.151" v="212" actId="113"/>
          <ac:spMkLst>
            <pc:docMk/>
            <pc:sldMk cId="3431367680" sldId="272"/>
            <ac:spMk id="3" creationId="{9B0AF3E5-3E3B-5654-FE1F-9B5955FEAF43}"/>
          </ac:spMkLst>
        </pc:spChg>
      </pc:sldChg>
      <pc:sldChg chg="modSp mod">
        <pc:chgData name="Virginie Raemy" userId="bfb643c4-176b-4f51-95a0-0711bcb13cf4" providerId="ADAL" clId="{A3E6C47D-89F9-42C5-83A0-23AABC0F4233}" dt="2026-06-10T07:59:58.118" v="336" actId="20577"/>
        <pc:sldMkLst>
          <pc:docMk/>
          <pc:sldMk cId="704007567" sldId="273"/>
        </pc:sldMkLst>
        <pc:spChg chg="mod">
          <ac:chgData name="Virginie Raemy" userId="bfb643c4-176b-4f51-95a0-0711bcb13cf4" providerId="ADAL" clId="{A3E6C47D-89F9-42C5-83A0-23AABC0F4233}" dt="2026-06-10T07:59:58.118" v="336" actId="20577"/>
          <ac:spMkLst>
            <pc:docMk/>
            <pc:sldMk cId="704007567" sldId="273"/>
            <ac:spMk id="3" creationId="{B975592F-D3CD-E083-92DB-EEC7901679B6}"/>
          </ac:spMkLst>
        </pc:spChg>
      </pc:sldChg>
      <pc:sldChg chg="modSp mod">
        <pc:chgData name="Virginie Raemy" userId="bfb643c4-176b-4f51-95a0-0711bcb13cf4" providerId="ADAL" clId="{A3E6C47D-89F9-42C5-83A0-23AABC0F4233}" dt="2026-06-10T08:01:11.085" v="360" actId="20577"/>
        <pc:sldMkLst>
          <pc:docMk/>
          <pc:sldMk cId="2538457260" sldId="274"/>
        </pc:sldMkLst>
        <pc:spChg chg="mod">
          <ac:chgData name="Virginie Raemy" userId="bfb643c4-176b-4f51-95a0-0711bcb13cf4" providerId="ADAL" clId="{A3E6C47D-89F9-42C5-83A0-23AABC0F4233}" dt="2026-06-10T08:01:11.085" v="360" actId="20577"/>
          <ac:spMkLst>
            <pc:docMk/>
            <pc:sldMk cId="2538457260" sldId="274"/>
            <ac:spMk id="3" creationId="{CAC13909-D0EB-CB10-5BF8-4972FF38D6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6A6CD-DD58-485A-9C02-029C82C9B64F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Modifier les styles du Textmaster</a:t>
            </a:r>
          </a:p>
          <a:p>
            <a:pPr lvl="1"/>
            <a:r>
              <a:rPr lang="de-DE"/>
              <a:t>Deuxième niveau</a:t>
            </a:r>
          </a:p>
          <a:p>
            <a:pPr lvl="2"/>
            <a:r>
              <a:rPr lang="de-DE"/>
              <a:t>Troisième niveau</a:t>
            </a:r>
          </a:p>
          <a:p>
            <a:pPr lvl="3"/>
            <a:r>
              <a:rPr lang="de-DE"/>
              <a:t>Quatrième niveau</a:t>
            </a:r>
          </a:p>
          <a:p>
            <a:pPr lvl="4"/>
            <a:r>
              <a:rPr lang="de-DE"/>
              <a:t>Cinquième niveau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B3249-810A-4F7A-BA0B-F37C2BC623DB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4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 on entend parler des Jeux olympiques d'hiver, on pense d'abord au sport.</a:t>
            </a:r>
          </a:p>
          <a:p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pour nous, ces Jeux représentent avant tout autre chose : la plus grande plateforme de communication sur le thème du handicap que la Suisse ait jamais connue.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3249-810A-4F7A-BA0B-F37C2BC623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0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B301D-D4EC-9F4F-DFAF-EF8578B34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D5EAB02-C8BB-F420-4A6D-1D603E967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D7C987F-1F27-6D5C-1534-44F3162CF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motivation pour organiser ces Jeux en Suisse ne venait pas du monde du sport, mais visait dès le départ à contribuer à la mise en œuvre de la Convention des Nations unies relative aux droits des personnes handicapées en Suisse.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1DF903-DEE1-398C-9672-9727DFD1E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3249-810A-4F7A-BA0B-F37C2BC623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7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AF303-588D-49CA-5D6A-8671529E3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6D64BAF-7D3F-5385-0C88-BDC3F4DC0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0CD1F3-B51A-9FAA-0F6F-053BF397E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charte a été élaborée en collaboration avec les personnes concernées, des experts et des institutions.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4D1C2E-B03C-D1F8-B2B7-A00DC6E40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3249-810A-4F7A-BA0B-F37C2BC623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6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3249-810A-4F7A-BA0B-F37C2BC623D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1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B0CEA-DFE0-5C47-B22D-19C835963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17" y="389876"/>
            <a:ext cx="11193418" cy="2651760"/>
          </a:xfrm>
        </p:spPr>
        <p:txBody>
          <a:bodyPr anchor="b">
            <a:noAutofit/>
          </a:bodyPr>
          <a:lstStyle>
            <a:lvl1pPr algn="l">
              <a:defRPr sz="5000" b="1" baseline="0">
                <a:solidFill>
                  <a:srgbClr val="016469"/>
                </a:solidFill>
              </a:defRPr>
            </a:lvl1pPr>
          </a:lstStyle>
          <a:p>
            <a:r>
              <a:rPr lang="fr-CH" noProof="0" dirty="0"/>
              <a:t>Modifier le titre de la présentation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33D8A1-4C44-A545-992B-68F44F1959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417" y="3255109"/>
            <a:ext cx="11203601" cy="1730412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3000" b="1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CH" noProof="0" dirty="0"/>
              <a:t>Nom</a:t>
            </a:r>
            <a:br>
              <a:rPr lang="fr-CH" noProof="0" dirty="0"/>
            </a:br>
            <a:r>
              <a:rPr lang="fr-CH" noProof="0" dirty="0"/>
              <a:t>Organisation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1680F1-3B9E-3340-BBC1-188BC41A8A4C}"/>
              </a:ext>
            </a:extLst>
          </p:cNvPr>
          <p:cNvSpPr/>
          <p:nvPr userDrawn="1"/>
        </p:nvSpPr>
        <p:spPr>
          <a:xfrm>
            <a:off x="-1783" y="5046480"/>
            <a:ext cx="12192000" cy="180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noProof="0" dirty="0">
                <a:solidFill>
                  <a:schemeClr val="bg1"/>
                </a:solidFill>
              </a:rPr>
              <a:t>Merci de laisser vide pour le sous-titrage en direct.</a:t>
            </a:r>
          </a:p>
        </p:txBody>
      </p:sp>
    </p:spTree>
    <p:extLst>
      <p:ext uri="{BB962C8B-B14F-4D97-AF65-F5344CB8AC3E}">
        <p14:creationId xmlns:p14="http://schemas.microsoft.com/office/powerpoint/2010/main" val="102141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2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ECFFD-D909-D34D-8B9F-F153862A4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6" y="198783"/>
            <a:ext cx="11065565" cy="919803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016469"/>
                </a:solidFill>
                <a:latin typeface="+mj-lt"/>
              </a:defRPr>
            </a:lvl1pPr>
          </a:lstStyle>
          <a:p>
            <a:r>
              <a:rPr lang="fr-CH" noProof="0" dirty="0"/>
              <a:t>Modifier le titre de la diapositive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94157F-31D5-334F-9A9D-EF30494F15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087" y="1298741"/>
            <a:ext cx="11065564" cy="372726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</a:lstStyle>
          <a:p>
            <a:r>
              <a:rPr lang="fr-CH" noProof="0" dirty="0"/>
              <a:t>Merci d'utiliser une taille de police d'au moins 30 pt.</a:t>
            </a:r>
            <a:br>
              <a:rPr lang="fr-CH" noProof="0" dirty="0"/>
            </a:br>
            <a:r>
              <a:rPr lang="fr-CH" noProof="0" dirty="0"/>
              <a:t>(</a:t>
            </a:r>
            <a:r>
              <a:rPr lang="fr-FR" noProof="0" dirty="0"/>
              <a:t>Dans le ruban en haut, d'autres mises en page de diapositives sont disponibles via « Insérer une diapositive/Mise en page ».)</a:t>
            </a:r>
            <a:endParaRPr lang="fr-CH" noProof="0" dirty="0"/>
          </a:p>
          <a:p>
            <a:r>
              <a:rPr lang="fr-CH" noProof="0" dirty="0"/>
              <a:t>Deuxième niveau</a:t>
            </a:r>
          </a:p>
          <a:p>
            <a:r>
              <a:rPr lang="fr-CH" noProof="0" dirty="0"/>
              <a:t>Troisième niveau</a:t>
            </a:r>
          </a:p>
          <a:p>
            <a:endParaRPr lang="fr-CH" noProof="0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4" name="Gerader Verbinder 6">
            <a:extLst>
              <a:ext uri="{FF2B5EF4-FFF2-40B4-BE49-F238E27FC236}">
                <a16:creationId xmlns:a16="http://schemas.microsoft.com/office/drawing/2014/main" id="{C1B2D283-C33B-7B33-6F23-20ED17E0B6A0}"/>
              </a:ext>
            </a:extLst>
          </p:cNvPr>
          <p:cNvCxnSpPr>
            <a:cxnSpLocks/>
          </p:cNvCxnSpPr>
          <p:nvPr userDrawn="1"/>
        </p:nvCxnSpPr>
        <p:spPr>
          <a:xfrm>
            <a:off x="530086" y="1138906"/>
            <a:ext cx="1106556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0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337AD-D58D-0C4B-8E87-05754E7B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591" y="198783"/>
            <a:ext cx="11039060" cy="3046835"/>
          </a:xfrm>
        </p:spPr>
        <p:txBody>
          <a:bodyPr anchor="b"/>
          <a:lstStyle>
            <a:lvl1pPr>
              <a:defRPr sz="4400" b="1">
                <a:solidFill>
                  <a:srgbClr val="016469"/>
                </a:solidFill>
              </a:defRPr>
            </a:lvl1pPr>
          </a:lstStyle>
          <a:p>
            <a:r>
              <a:rPr lang="fr-CH" noProof="0" dirty="0"/>
              <a:t>Modifier le titre de section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F6C549-3E22-0B43-810F-EAE2DCDC02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591" y="3456633"/>
            <a:ext cx="11039060" cy="1572842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noProof="0" dirty="0"/>
              <a:t>Modifier le sous-titre</a:t>
            </a:r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6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F0AF0-F55C-794D-BB42-6B347477D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40" y="198783"/>
            <a:ext cx="11052312" cy="940123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016469"/>
                </a:solidFill>
              </a:defRPr>
            </a:lvl1pPr>
          </a:lstStyle>
          <a:p>
            <a:r>
              <a:rPr lang="fr-CH" noProof="0" dirty="0"/>
              <a:t>Modifier le titre de la diapositive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93710-7C43-984E-8607-C5147DD30C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0086" y="1375376"/>
            <a:ext cx="5400000" cy="367370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fr-CH" noProof="0" dirty="0"/>
              <a:t>Merci d'utiliser une taille de police d'au moins 30 pt.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FD9B2B-717B-8C4C-879B-8F0CBBF5C99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5651" y="1375376"/>
            <a:ext cx="5400000" cy="367370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fr-CH" noProof="0" dirty="0"/>
              <a:t>Merci d'utiliser une taille de police d'au moins 30 pt.</a:t>
            </a:r>
          </a:p>
        </p:txBody>
      </p:sp>
      <p:sp>
        <p:nvSpPr>
          <p:cNvPr id="10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5" name="Gerader Verbinder 6">
            <a:extLst>
              <a:ext uri="{FF2B5EF4-FFF2-40B4-BE49-F238E27FC236}">
                <a16:creationId xmlns:a16="http://schemas.microsoft.com/office/drawing/2014/main" id="{499753D1-E9FC-E492-B3C7-1BFCE6AAFBFA}"/>
              </a:ext>
            </a:extLst>
          </p:cNvPr>
          <p:cNvCxnSpPr>
            <a:cxnSpLocks/>
          </p:cNvCxnSpPr>
          <p:nvPr userDrawn="1"/>
        </p:nvCxnSpPr>
        <p:spPr>
          <a:xfrm>
            <a:off x="530086" y="1138906"/>
            <a:ext cx="1106556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5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983" y="198783"/>
            <a:ext cx="11076667" cy="876255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Modifier le titre de la présentation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984" y="1138907"/>
            <a:ext cx="5478591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dirty="0"/>
              <a:t>Modifier le sous-titre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984" y="1847335"/>
            <a:ext cx="5478591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CH" noProof="0" dirty="0"/>
              <a:t>Merci d'utiliser une taille de police d'au moins 30 pt.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38906"/>
            <a:ext cx="5430794" cy="644561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dirty="0"/>
              <a:t>Modifier le sous-titre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9" y="1847335"/>
            <a:ext cx="5423451" cy="3200400"/>
          </a:xfrm>
        </p:spPr>
        <p:txBody>
          <a:bodyPr/>
          <a:lstStyle/>
          <a:p>
            <a:pPr lvl="0"/>
            <a:r>
              <a:rPr lang="fr-CH" noProof="0" dirty="0"/>
              <a:t>Merci d'utiliser une taille de police d'au moins 30 pt.</a:t>
            </a:r>
          </a:p>
        </p:txBody>
      </p:sp>
      <p:sp>
        <p:nvSpPr>
          <p:cNvPr id="10" name="Foliennummernplatzhalter 16"/>
          <p:cNvSpPr txBox="1">
            <a:spLocks/>
          </p:cNvSpPr>
          <p:nvPr userDrawn="1"/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2200" kern="1200">
                <a:solidFill>
                  <a:srgbClr val="0164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E00974-63E5-4E61-A13C-9F89126AE395}" type="slidenum">
              <a:rPr lang="fr-CH" noProof="0" smtClean="0"/>
              <a:pPr/>
              <a:t>‹N°›</a:t>
            </a:fld>
            <a:endParaRPr lang="fr-CH" noProof="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F526F0C-6684-ADB9-EB1E-F51DD58D9334}"/>
              </a:ext>
            </a:extLst>
          </p:cNvPr>
          <p:cNvCxnSpPr>
            <a:cxnSpLocks/>
          </p:cNvCxnSpPr>
          <p:nvPr userDrawn="1"/>
        </p:nvCxnSpPr>
        <p:spPr>
          <a:xfrm>
            <a:off x="518983" y="1059264"/>
            <a:ext cx="11084011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6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983" y="198783"/>
            <a:ext cx="11076667" cy="876255"/>
          </a:xfrm>
        </p:spPr>
        <p:txBody>
          <a:bodyPr/>
          <a:lstStyle>
            <a:lvl1pPr>
              <a:defRPr/>
            </a:lvl1pPr>
          </a:lstStyle>
          <a:p>
            <a:r>
              <a:rPr lang="fr-CH" noProof="0" dirty="0"/>
              <a:t>Modifier le titre de la diapositive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985" y="1138907"/>
            <a:ext cx="3600000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dirty="0"/>
              <a:t>Modifier le sous-titre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985" y="1847335"/>
            <a:ext cx="3600000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CH" noProof="0" dirty="0"/>
              <a:t>Merci d'utiliser une taille de police d'au moins 30 pt.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997984" y="1138906"/>
            <a:ext cx="3600000" cy="644561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dirty="0"/>
              <a:t>Modifier le sous-titre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995514" y="1847335"/>
            <a:ext cx="3600000" cy="3200400"/>
          </a:xfrm>
        </p:spPr>
        <p:txBody>
          <a:bodyPr/>
          <a:lstStyle>
            <a:lvl1pPr marL="360000" marR="0" indent="-360000" algn="l" defTabSz="5400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"/>
              <a:tabLst/>
              <a:defRPr/>
            </a:lvl1pPr>
          </a:lstStyle>
          <a:p>
            <a:pPr lvl="0"/>
            <a:r>
              <a:rPr lang="fr-CH" noProof="0" dirty="0"/>
              <a:t>Merci d'utiliser une taille de police d'au moins 30 pt.</a:t>
            </a:r>
          </a:p>
        </p:txBody>
      </p:sp>
      <p:sp>
        <p:nvSpPr>
          <p:cNvPr id="10" name="Foliennummernplatzhalter 16"/>
          <p:cNvSpPr txBox="1">
            <a:spLocks/>
          </p:cNvSpPr>
          <p:nvPr userDrawn="1"/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2200" kern="1200">
                <a:solidFill>
                  <a:srgbClr val="0164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E00974-63E5-4E61-A13C-9F89126AE395}" type="slidenum">
              <a:rPr lang="fr-CH" noProof="0" smtClean="0"/>
              <a:pPr/>
              <a:t>‹N°›</a:t>
            </a:fld>
            <a:endParaRPr lang="fr-CH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7317" y="1138907"/>
            <a:ext cx="3600000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dirty="0"/>
              <a:t>Modifier le sous-titre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257317" y="1847335"/>
            <a:ext cx="3600000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CH" noProof="0" dirty="0"/>
              <a:t>Merci d'utiliser une taille de police d'au moins 30 pt.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E603872-F028-B831-BE79-1B4EBB2DFD46}"/>
              </a:ext>
            </a:extLst>
          </p:cNvPr>
          <p:cNvCxnSpPr>
            <a:cxnSpLocks/>
          </p:cNvCxnSpPr>
          <p:nvPr userDrawn="1"/>
        </p:nvCxnSpPr>
        <p:spPr>
          <a:xfrm>
            <a:off x="518983" y="1059264"/>
            <a:ext cx="11084011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91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7" y="193432"/>
            <a:ext cx="4386469" cy="1371600"/>
          </a:xfrm>
        </p:spPr>
        <p:txBody>
          <a:bodyPr anchor="b"/>
          <a:lstStyle>
            <a:lvl1pPr>
              <a:defRPr sz="3000" b="1">
                <a:solidFill>
                  <a:srgbClr val="016469"/>
                </a:solidFill>
              </a:defRPr>
            </a:lvl1pPr>
          </a:lstStyle>
          <a:p>
            <a:r>
              <a:rPr lang="fr-CH" noProof="0" dirty="0"/>
              <a:t>Modifier le titre de la diapositive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3D7A8-B22B-B648-9A5B-1A4FF5F02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599" y="198783"/>
            <a:ext cx="6414052" cy="48370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738366"/>
            <a:ext cx="4386469" cy="329746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fr-CH" noProof="0" dirty="0"/>
              <a:t>Merci d'utiliser une taille de police d'au moins 30 pt.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9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B717B3-AFFC-964D-9CF1-A8672DEDAA5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599" y="198784"/>
            <a:ext cx="6414051" cy="483704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7" y="198784"/>
            <a:ext cx="4386469" cy="1371600"/>
          </a:xfrm>
        </p:spPr>
        <p:txBody>
          <a:bodyPr anchor="b"/>
          <a:lstStyle>
            <a:lvl1pPr>
              <a:defRPr sz="3000" b="1">
                <a:solidFill>
                  <a:srgbClr val="016469"/>
                </a:solidFill>
              </a:defRPr>
            </a:lvl1pPr>
          </a:lstStyle>
          <a:p>
            <a:r>
              <a:rPr lang="fr-CH" noProof="0" dirty="0"/>
              <a:t>Modifier le titre de la diapositive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718268"/>
            <a:ext cx="4386469" cy="3304307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fr-CH" noProof="0" dirty="0"/>
              <a:t>Merci d'utiliser une taille de police d'au moins 30 pt.</a:t>
            </a:r>
          </a:p>
        </p:txBody>
      </p:sp>
      <p:sp>
        <p:nvSpPr>
          <p:cNvPr id="11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3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4FF0AF0-F55C-794D-BB42-6B347477D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39" y="198783"/>
            <a:ext cx="10810461" cy="940123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016469"/>
                </a:solidFill>
              </a:defRPr>
            </a:lvl1pPr>
          </a:lstStyle>
          <a:p>
            <a:r>
              <a:rPr lang="fr-CH" noProof="0" dirty="0"/>
              <a:t>Modifier le titre de la diapositive</a:t>
            </a:r>
          </a:p>
        </p:txBody>
      </p:sp>
      <p:sp>
        <p:nvSpPr>
          <p:cNvPr id="8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4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D3CA25-BBB6-D449-BF1A-993CE323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7"/>
            <a:ext cx="108104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noProof="0" dirty="0"/>
              <a:t>Modifier le titre de la diapositive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132B9D-EBCB-6E42-AF60-AA6D3276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339" y="1825625"/>
            <a:ext cx="10810461" cy="32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noProof="0" dirty="0"/>
              <a:t>Veuillez utiliser une taille de police d'au moins 30 pt.
Deuxième niveau</a:t>
            </a:r>
          </a:p>
          <a:p>
            <a:pPr marL="228594" marR="0" lvl="0" indent="-228594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noProof="0" dirty="0"/>
              <a:t>Troisième niveau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1680F1-3B9E-3340-BBC1-188BC41A8A4C}"/>
              </a:ext>
            </a:extLst>
          </p:cNvPr>
          <p:cNvSpPr/>
          <p:nvPr userDrawn="1"/>
        </p:nvSpPr>
        <p:spPr>
          <a:xfrm>
            <a:off x="0" y="5058000"/>
            <a:ext cx="12192000" cy="180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noProof="0" dirty="0">
                <a:solidFill>
                  <a:schemeClr val="bg1"/>
                </a:solidFill>
              </a:rPr>
              <a:t>Veuillez laisser cet espace vide pour le sous-titrage en direct.</a:t>
            </a:r>
          </a:p>
        </p:txBody>
      </p:sp>
    </p:spTree>
    <p:extLst>
      <p:ext uri="{BB962C8B-B14F-4D97-AF65-F5344CB8AC3E}">
        <p14:creationId xmlns:p14="http://schemas.microsoft.com/office/powerpoint/2010/main" val="25164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56" r:id="rId7"/>
    <p:sldLayoutId id="2147483657" r:id="rId8"/>
    <p:sldLayoutId id="2147483654" r:id="rId9"/>
    <p:sldLayoutId id="2147483655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16469"/>
          </a:solidFill>
          <a:latin typeface="+mj-lt"/>
          <a:ea typeface="+mj-ea"/>
          <a:cs typeface="+mj-cs"/>
        </a:defRPr>
      </a:lvl1pPr>
    </p:titleStyle>
    <p:bodyStyle>
      <a:lvl1pPr marL="360000" marR="0" indent="-360000" algn="l" defTabSz="540000" rtl="0" eaLnBrk="1" fontAlgn="auto" latinLnBrk="0" hangingPunct="1">
        <a:lnSpc>
          <a:spcPct val="110000"/>
        </a:lnSpc>
        <a:spcBef>
          <a:spcPts val="1000"/>
        </a:spcBef>
        <a:spcAft>
          <a:spcPts val="0"/>
        </a:spcAft>
        <a:buClrTx/>
        <a:buSzTx/>
        <a:buFont typeface="Wingdings 2" panose="05020102010507070707" pitchFamily="18" charset="2"/>
        <a:buChar char=""/>
        <a:tabLst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hyperlink" Target="https://inklusionscharta.ch/fr/startseit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54679" y="389876"/>
            <a:ext cx="8531155" cy="2651760"/>
          </a:xfrm>
        </p:spPr>
        <p:txBody>
          <a:bodyPr/>
          <a:lstStyle/>
          <a:p>
            <a:br>
              <a:rPr lang="fr-CH" dirty="0"/>
            </a:br>
            <a:r>
              <a:rPr lang="fr-CH" dirty="0"/>
              <a:t>JEUX MONDIAUX D'HIVER</a:t>
            </a:r>
            <a:br>
              <a:rPr lang="fr-CH" noProof="0" dirty="0"/>
            </a:br>
            <a:r>
              <a:rPr lang="fr-CH" dirty="0"/>
              <a:t>SPECIAL OLYMPICS</a:t>
            </a:r>
            <a:br>
              <a:rPr lang="fr-CH" noProof="0" dirty="0"/>
            </a:br>
            <a:r>
              <a:rPr lang="fr-CH" noProof="0" dirty="0"/>
              <a:t>SUISSE 2029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64863" y="3275765"/>
            <a:ext cx="8531155" cy="1730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H" noProof="0" dirty="0">
                <a:solidFill>
                  <a:srgbClr val="0070C0"/>
                </a:solidFill>
              </a:rPr>
              <a:t>Robert </a:t>
            </a:r>
            <a:r>
              <a:rPr lang="fr-CH" noProof="0" dirty="0" err="1">
                <a:solidFill>
                  <a:srgbClr val="0070C0"/>
                </a:solidFill>
              </a:rPr>
              <a:t>Schmuki</a:t>
            </a:r>
            <a:endParaRPr lang="fr-CH" noProof="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H" noProof="0" dirty="0"/>
              <a:t>Comité d'organisation des Jeux mondiaux d'hiver Special </a:t>
            </a:r>
            <a:r>
              <a:rPr lang="fr-CH" noProof="0" dirty="0" err="1"/>
              <a:t>Olympics Suisse</a:t>
            </a:r>
            <a:r>
              <a:rPr lang="fr-CH" noProof="0" dirty="0"/>
              <a:t> 2029</a:t>
            </a:r>
          </a:p>
          <a:p>
            <a:endParaRPr lang="fr-CH" noProof="0" dirty="0"/>
          </a:p>
        </p:txBody>
      </p:sp>
      <p:pic>
        <p:nvPicPr>
          <p:cNvPr id="4" name="Bildplatzhalter 12">
            <a:extLst>
              <a:ext uri="{FF2B5EF4-FFF2-40B4-BE49-F238E27FC236}">
                <a16:creationId xmlns:a16="http://schemas.microsoft.com/office/drawing/2014/main" id="{2A447737-734A-0690-DB57-39264C6B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8007"/>
          <a:stretch>
            <a:fillRect/>
          </a:stretch>
        </p:blipFill>
        <p:spPr>
          <a:xfrm flipH="1">
            <a:off x="-1" y="26504"/>
            <a:ext cx="2959670" cy="5006177"/>
          </a:xfrm>
          <a:custGeom>
            <a:avLst/>
            <a:gdLst>
              <a:gd name="connsiteX0" fmla="*/ 2945194 w 4458414"/>
              <a:gd name="connsiteY0" fmla="*/ 0 h 6858191"/>
              <a:gd name="connsiteX1" fmla="*/ 3582035 w 4458414"/>
              <a:gd name="connsiteY1" fmla="*/ 0 h 6858191"/>
              <a:gd name="connsiteX2" fmla="*/ 3606673 w 4458414"/>
              <a:gd name="connsiteY2" fmla="*/ 340614 h 6858191"/>
              <a:gd name="connsiteX3" fmla="*/ 3729673 w 4458414"/>
              <a:gd name="connsiteY3" fmla="*/ 2040255 h 6858191"/>
              <a:gd name="connsiteX4" fmla="*/ 3743389 w 4458414"/>
              <a:gd name="connsiteY4" fmla="*/ 2230057 h 6858191"/>
              <a:gd name="connsiteX5" fmla="*/ 3774758 w 4458414"/>
              <a:gd name="connsiteY5" fmla="*/ 1796415 h 6858191"/>
              <a:gd name="connsiteX6" fmla="*/ 3804603 w 4458414"/>
              <a:gd name="connsiteY6" fmla="*/ 1383602 h 6858191"/>
              <a:gd name="connsiteX7" fmla="*/ 3806190 w 4458414"/>
              <a:gd name="connsiteY7" fmla="*/ 44831 h 6858191"/>
              <a:gd name="connsiteX8" fmla="*/ 3805746 w 4458414"/>
              <a:gd name="connsiteY8" fmla="*/ 64 h 6858191"/>
              <a:gd name="connsiteX9" fmla="*/ 4365244 w 4458414"/>
              <a:gd name="connsiteY9" fmla="*/ 64 h 6858191"/>
              <a:gd name="connsiteX10" fmla="*/ 4389438 w 4458414"/>
              <a:gd name="connsiteY10" fmla="*/ 925894 h 6858191"/>
              <a:gd name="connsiteX11" fmla="*/ 4425569 w 4458414"/>
              <a:gd name="connsiteY11" fmla="*/ 2550541 h 6858191"/>
              <a:gd name="connsiteX12" fmla="*/ 4452303 w 4458414"/>
              <a:gd name="connsiteY12" fmla="*/ 4290886 h 6858191"/>
              <a:gd name="connsiteX13" fmla="*/ 4456113 w 4458414"/>
              <a:gd name="connsiteY13" fmla="*/ 5857685 h 6858191"/>
              <a:gd name="connsiteX14" fmla="*/ 4454271 w 4458414"/>
              <a:gd name="connsiteY14" fmla="*/ 6024372 h 6858191"/>
              <a:gd name="connsiteX15" fmla="*/ 4444365 w 4458414"/>
              <a:gd name="connsiteY15" fmla="*/ 6071680 h 6858191"/>
              <a:gd name="connsiteX16" fmla="*/ 4444556 w 4458414"/>
              <a:gd name="connsiteY16" fmla="*/ 6071870 h 6858191"/>
              <a:gd name="connsiteX17" fmla="*/ 4452493 w 4458414"/>
              <a:gd name="connsiteY17" fmla="*/ 6703949 h 6858191"/>
              <a:gd name="connsiteX18" fmla="*/ 4454017 w 4458414"/>
              <a:gd name="connsiteY18" fmla="*/ 6858191 h 6858191"/>
              <a:gd name="connsiteX19" fmla="*/ 4077907 w 4458414"/>
              <a:gd name="connsiteY19" fmla="*/ 6858191 h 6858191"/>
              <a:gd name="connsiteX20" fmla="*/ 4077335 w 4458414"/>
              <a:gd name="connsiteY20" fmla="*/ 6793484 h 6858191"/>
              <a:gd name="connsiteX21" fmla="*/ 4076065 w 4458414"/>
              <a:gd name="connsiteY21" fmla="*/ 6667944 h 6858191"/>
              <a:gd name="connsiteX22" fmla="*/ 4071747 w 4458414"/>
              <a:gd name="connsiteY22" fmla="*/ 6754431 h 6858191"/>
              <a:gd name="connsiteX23" fmla="*/ 4071493 w 4458414"/>
              <a:gd name="connsiteY23" fmla="*/ 6762306 h 6858191"/>
              <a:gd name="connsiteX24" fmla="*/ 4017899 w 4458414"/>
              <a:gd name="connsiteY24" fmla="*/ 6858191 h 6858191"/>
              <a:gd name="connsiteX25" fmla="*/ 3336417 w 4458414"/>
              <a:gd name="connsiteY25" fmla="*/ 6858191 h 6858191"/>
              <a:gd name="connsiteX26" fmla="*/ 3301683 w 4458414"/>
              <a:gd name="connsiteY26" fmla="*/ 6303010 h 6858191"/>
              <a:gd name="connsiteX27" fmla="*/ 3219704 w 4458414"/>
              <a:gd name="connsiteY27" fmla="*/ 4992434 h 6858191"/>
              <a:gd name="connsiteX28" fmla="*/ 3168587 w 4458414"/>
              <a:gd name="connsiteY28" fmla="*/ 5810250 h 6858191"/>
              <a:gd name="connsiteX29" fmla="*/ 3115056 w 4458414"/>
              <a:gd name="connsiteY29" fmla="*/ 6666040 h 6858191"/>
              <a:gd name="connsiteX30" fmla="*/ 3114294 w 4458414"/>
              <a:gd name="connsiteY30" fmla="*/ 6678041 h 6858191"/>
              <a:gd name="connsiteX31" fmla="*/ 3114104 w 4458414"/>
              <a:gd name="connsiteY31" fmla="*/ 6679629 h 6858191"/>
              <a:gd name="connsiteX32" fmla="*/ 3108135 w 4458414"/>
              <a:gd name="connsiteY32" fmla="*/ 6858191 h 6858191"/>
              <a:gd name="connsiteX33" fmla="*/ 2658301 w 4458414"/>
              <a:gd name="connsiteY33" fmla="*/ 6858191 h 6858191"/>
              <a:gd name="connsiteX34" fmla="*/ 2643442 w 4458414"/>
              <a:gd name="connsiteY34" fmla="*/ 6363843 h 6858191"/>
              <a:gd name="connsiteX35" fmla="*/ 2641283 w 4458414"/>
              <a:gd name="connsiteY35" fmla="*/ 6781038 h 6858191"/>
              <a:gd name="connsiteX36" fmla="*/ 2640521 w 4458414"/>
              <a:gd name="connsiteY36" fmla="*/ 6858191 h 6858191"/>
              <a:gd name="connsiteX37" fmla="*/ 1614615 w 4458414"/>
              <a:gd name="connsiteY37" fmla="*/ 6858191 h 6858191"/>
              <a:gd name="connsiteX38" fmla="*/ 1592009 w 4458414"/>
              <a:gd name="connsiteY38" fmla="*/ 6496622 h 6858191"/>
              <a:gd name="connsiteX39" fmla="*/ 1486726 w 4458414"/>
              <a:gd name="connsiteY39" fmla="*/ 4813237 h 6858191"/>
              <a:gd name="connsiteX40" fmla="*/ 1382268 w 4458414"/>
              <a:gd name="connsiteY40" fmla="*/ 3142742 h 6858191"/>
              <a:gd name="connsiteX41" fmla="*/ 1365504 w 4458414"/>
              <a:gd name="connsiteY41" fmla="*/ 3498533 h 6858191"/>
              <a:gd name="connsiteX42" fmla="*/ 1304671 w 4458414"/>
              <a:gd name="connsiteY42" fmla="*/ 5023231 h 6858191"/>
              <a:gd name="connsiteX43" fmla="*/ 1269111 w 4458414"/>
              <a:gd name="connsiteY43" fmla="*/ 6155690 h 6858191"/>
              <a:gd name="connsiteX44" fmla="*/ 1256094 w 4458414"/>
              <a:gd name="connsiteY44" fmla="*/ 6662801 h 6858191"/>
              <a:gd name="connsiteX45" fmla="*/ 1255903 w 4458414"/>
              <a:gd name="connsiteY45" fmla="*/ 6669595 h 6858191"/>
              <a:gd name="connsiteX46" fmla="*/ 1066927 w 4458414"/>
              <a:gd name="connsiteY46" fmla="*/ 6776339 h 6858191"/>
              <a:gd name="connsiteX47" fmla="*/ 878776 w 4458414"/>
              <a:gd name="connsiteY47" fmla="*/ 6548882 h 6858191"/>
              <a:gd name="connsiteX48" fmla="*/ 862901 w 4458414"/>
              <a:gd name="connsiteY48" fmla="*/ 6019038 h 6858191"/>
              <a:gd name="connsiteX49" fmla="*/ 824738 w 4458414"/>
              <a:gd name="connsiteY49" fmla="*/ 4747070 h 6858191"/>
              <a:gd name="connsiteX50" fmla="*/ 785495 w 4458414"/>
              <a:gd name="connsiteY50" fmla="*/ 3440240 h 6858191"/>
              <a:gd name="connsiteX51" fmla="*/ 740156 w 4458414"/>
              <a:gd name="connsiteY51" fmla="*/ 3877564 h 6858191"/>
              <a:gd name="connsiteX52" fmla="*/ 618236 w 4458414"/>
              <a:gd name="connsiteY52" fmla="*/ 5247577 h 6858191"/>
              <a:gd name="connsiteX53" fmla="*/ 539623 w 4458414"/>
              <a:gd name="connsiteY53" fmla="*/ 6313551 h 6858191"/>
              <a:gd name="connsiteX54" fmla="*/ 508000 w 4458414"/>
              <a:gd name="connsiteY54" fmla="*/ 6805931 h 6858191"/>
              <a:gd name="connsiteX55" fmla="*/ 507619 w 4458414"/>
              <a:gd name="connsiteY55" fmla="*/ 6812788 h 6858191"/>
              <a:gd name="connsiteX56" fmla="*/ 497205 w 4458414"/>
              <a:gd name="connsiteY56" fmla="*/ 6858000 h 6858191"/>
              <a:gd name="connsiteX57" fmla="*/ 214693 w 4458414"/>
              <a:gd name="connsiteY57" fmla="*/ 6858000 h 6858191"/>
              <a:gd name="connsiteX58" fmla="*/ 130493 w 4458414"/>
              <a:gd name="connsiteY58" fmla="*/ 6692075 h 6858191"/>
              <a:gd name="connsiteX59" fmla="*/ 47181 w 4458414"/>
              <a:gd name="connsiteY59" fmla="*/ 4534853 h 6858191"/>
              <a:gd name="connsiteX60" fmla="*/ 5906 w 4458414"/>
              <a:gd name="connsiteY60" fmla="*/ 2582037 h 6858191"/>
              <a:gd name="connsiteX61" fmla="*/ 0 w 4458414"/>
              <a:gd name="connsiteY61" fmla="*/ 2194433 h 6858191"/>
              <a:gd name="connsiteX62" fmla="*/ 0 w 4458414"/>
              <a:gd name="connsiteY62" fmla="*/ 2193925 h 6858191"/>
              <a:gd name="connsiteX63" fmla="*/ 0 w 4458414"/>
              <a:gd name="connsiteY63" fmla="*/ 2191322 h 6858191"/>
              <a:gd name="connsiteX64" fmla="*/ 188976 w 4458414"/>
              <a:gd name="connsiteY64" fmla="*/ 2087689 h 6858191"/>
              <a:gd name="connsiteX65" fmla="*/ 377190 w 4458414"/>
              <a:gd name="connsiteY65" fmla="*/ 2315147 h 6858191"/>
              <a:gd name="connsiteX66" fmla="*/ 396304 w 4458414"/>
              <a:gd name="connsiteY66" fmla="*/ 3431731 h 6858191"/>
              <a:gd name="connsiteX67" fmla="*/ 396304 w 4458414"/>
              <a:gd name="connsiteY67" fmla="*/ 3432556 h 6858191"/>
              <a:gd name="connsiteX68" fmla="*/ 504127 w 4458414"/>
              <a:gd name="connsiteY68" fmla="*/ 2513203 h 6858191"/>
              <a:gd name="connsiteX69" fmla="*/ 699834 w 4458414"/>
              <a:gd name="connsiteY69" fmla="*/ 1309751 h 6858191"/>
              <a:gd name="connsiteX70" fmla="*/ 725805 w 4458414"/>
              <a:gd name="connsiteY70" fmla="*/ 1193356 h 6858191"/>
              <a:gd name="connsiteX71" fmla="*/ 932561 w 4458414"/>
              <a:gd name="connsiteY71" fmla="*/ 1138111 h 6858191"/>
              <a:gd name="connsiteX72" fmla="*/ 1096518 w 4458414"/>
              <a:gd name="connsiteY72" fmla="*/ 1355027 h 6858191"/>
              <a:gd name="connsiteX73" fmla="*/ 1097534 w 4458414"/>
              <a:gd name="connsiteY73" fmla="*/ 1389507 h 6858191"/>
              <a:gd name="connsiteX74" fmla="*/ 1178687 w 4458414"/>
              <a:gd name="connsiteY74" fmla="*/ 327597 h 6858191"/>
              <a:gd name="connsiteX75" fmla="*/ 1195007 w 4458414"/>
              <a:gd name="connsiteY75" fmla="*/ 147765 h 6858191"/>
              <a:gd name="connsiteX76" fmla="*/ 1383983 w 4458414"/>
              <a:gd name="connsiteY76" fmla="*/ 41021 h 6858191"/>
              <a:gd name="connsiteX77" fmla="*/ 1572133 w 4458414"/>
              <a:gd name="connsiteY77" fmla="*/ 268478 h 6858191"/>
              <a:gd name="connsiteX78" fmla="*/ 1615948 w 4458414"/>
              <a:gd name="connsiteY78" fmla="*/ 969391 h 6858191"/>
              <a:gd name="connsiteX79" fmla="*/ 1622997 w 4458414"/>
              <a:gd name="connsiteY79" fmla="*/ 1082421 h 6858191"/>
              <a:gd name="connsiteX80" fmla="*/ 1672654 w 4458414"/>
              <a:gd name="connsiteY80" fmla="*/ 12891 h 6858191"/>
              <a:gd name="connsiteX81" fmla="*/ 1673987 w 4458414"/>
              <a:gd name="connsiteY81" fmla="*/ 64 h 6858191"/>
              <a:gd name="connsiteX82" fmla="*/ 1996313 w 4458414"/>
              <a:gd name="connsiteY82" fmla="*/ 64 h 6858191"/>
              <a:gd name="connsiteX83" fmla="*/ 2049780 w 4458414"/>
              <a:gd name="connsiteY83" fmla="*/ 133604 h 6858191"/>
              <a:gd name="connsiteX84" fmla="*/ 2075244 w 4458414"/>
              <a:gd name="connsiteY84" fmla="*/ 534289 h 6858191"/>
              <a:gd name="connsiteX85" fmla="*/ 2095944 w 4458414"/>
              <a:gd name="connsiteY85" fmla="*/ 837121 h 6858191"/>
              <a:gd name="connsiteX86" fmla="*/ 2151253 w 4458414"/>
              <a:gd name="connsiteY86" fmla="*/ 75438 h 6858191"/>
              <a:gd name="connsiteX87" fmla="*/ 2152142 w 4458414"/>
              <a:gd name="connsiteY87" fmla="*/ 63564 h 6858191"/>
              <a:gd name="connsiteX88" fmla="*/ 2173097 w 4458414"/>
              <a:gd name="connsiteY88" fmla="*/ 64 h 6858191"/>
              <a:gd name="connsiteX89" fmla="*/ 2422525 w 4458414"/>
              <a:gd name="connsiteY89" fmla="*/ 64 h 6858191"/>
              <a:gd name="connsiteX90" fmla="*/ 2480882 w 4458414"/>
              <a:gd name="connsiteY90" fmla="*/ 56642 h 6858191"/>
              <a:gd name="connsiteX91" fmla="*/ 2609977 w 4458414"/>
              <a:gd name="connsiteY91" fmla="*/ 49340 h 6858191"/>
              <a:gd name="connsiteX92" fmla="*/ 2793683 w 4458414"/>
              <a:gd name="connsiteY92" fmla="*/ 240221 h 6858191"/>
              <a:gd name="connsiteX93" fmla="*/ 2911348 w 4458414"/>
              <a:gd name="connsiteY93" fmla="*/ 431800 h 6858191"/>
              <a:gd name="connsiteX94" fmla="*/ 2912364 w 4458414"/>
              <a:gd name="connsiteY94" fmla="*/ 466281 h 6858191"/>
              <a:gd name="connsiteX95" fmla="*/ 2945194 w 4458414"/>
              <a:gd name="connsiteY95" fmla="*/ 0 h 68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458414" h="6858191">
                <a:moveTo>
                  <a:pt x="2945194" y="0"/>
                </a:moveTo>
                <a:lnTo>
                  <a:pt x="3582035" y="0"/>
                </a:lnTo>
                <a:cubicBezTo>
                  <a:pt x="3590227" y="113538"/>
                  <a:pt x="3598482" y="227076"/>
                  <a:pt x="3606673" y="340614"/>
                </a:cubicBezTo>
                <a:cubicBezTo>
                  <a:pt x="3647694" y="907161"/>
                  <a:pt x="3688652" y="1473708"/>
                  <a:pt x="3729673" y="2040255"/>
                </a:cubicBezTo>
                <a:cubicBezTo>
                  <a:pt x="3734245" y="2103565"/>
                  <a:pt x="3738817" y="2166811"/>
                  <a:pt x="3743389" y="2230057"/>
                </a:cubicBezTo>
                <a:lnTo>
                  <a:pt x="3774758" y="1796415"/>
                </a:lnTo>
                <a:cubicBezTo>
                  <a:pt x="3784664" y="1658811"/>
                  <a:pt x="3794633" y="1521206"/>
                  <a:pt x="3804603" y="1383602"/>
                </a:cubicBezTo>
                <a:cubicBezTo>
                  <a:pt x="3808476" y="937387"/>
                  <a:pt x="3810191" y="491109"/>
                  <a:pt x="3806190" y="44831"/>
                </a:cubicBezTo>
                <a:cubicBezTo>
                  <a:pt x="3806063" y="29909"/>
                  <a:pt x="3805873" y="14986"/>
                  <a:pt x="3805746" y="64"/>
                </a:cubicBezTo>
                <a:lnTo>
                  <a:pt x="4365244" y="64"/>
                </a:lnTo>
                <a:cubicBezTo>
                  <a:pt x="4373753" y="308674"/>
                  <a:pt x="4381818" y="617284"/>
                  <a:pt x="4389438" y="925894"/>
                </a:cubicBezTo>
                <a:cubicBezTo>
                  <a:pt x="4402836" y="1467422"/>
                  <a:pt x="4415028" y="2008950"/>
                  <a:pt x="4425569" y="2550541"/>
                </a:cubicBezTo>
                <a:cubicBezTo>
                  <a:pt x="4436872" y="3130614"/>
                  <a:pt x="4446334" y="3710750"/>
                  <a:pt x="4452303" y="4290886"/>
                </a:cubicBezTo>
                <a:cubicBezTo>
                  <a:pt x="4457700" y="4813110"/>
                  <a:pt x="4460812" y="5335461"/>
                  <a:pt x="4456113" y="5857685"/>
                </a:cubicBezTo>
                <a:cubicBezTo>
                  <a:pt x="4455605" y="5913247"/>
                  <a:pt x="4454970" y="5968810"/>
                  <a:pt x="4454271" y="6024372"/>
                </a:cubicBezTo>
                <a:cubicBezTo>
                  <a:pt x="4454017" y="6042152"/>
                  <a:pt x="4450461" y="6057900"/>
                  <a:pt x="4444365" y="6071680"/>
                </a:cubicBezTo>
                <a:lnTo>
                  <a:pt x="4444556" y="6071870"/>
                </a:lnTo>
                <a:cubicBezTo>
                  <a:pt x="4447540" y="6282563"/>
                  <a:pt x="4450334" y="6493256"/>
                  <a:pt x="4452493" y="6703949"/>
                </a:cubicBezTo>
                <a:cubicBezTo>
                  <a:pt x="4453001" y="6755320"/>
                  <a:pt x="4453509" y="6806756"/>
                  <a:pt x="4454017" y="6858191"/>
                </a:cubicBezTo>
                <a:lnTo>
                  <a:pt x="4077907" y="6858191"/>
                </a:lnTo>
                <a:cubicBezTo>
                  <a:pt x="4077716" y="6836601"/>
                  <a:pt x="4077526" y="6815074"/>
                  <a:pt x="4077335" y="6793484"/>
                </a:cubicBezTo>
                <a:cubicBezTo>
                  <a:pt x="4077018" y="6751638"/>
                  <a:pt x="4076510" y="6709791"/>
                  <a:pt x="4076065" y="6667944"/>
                </a:cubicBezTo>
                <a:cubicBezTo>
                  <a:pt x="4074859" y="6696837"/>
                  <a:pt x="4073462" y="6725666"/>
                  <a:pt x="4071747" y="6754431"/>
                </a:cubicBezTo>
                <a:cubicBezTo>
                  <a:pt x="4071557" y="6757035"/>
                  <a:pt x="4071557" y="6759702"/>
                  <a:pt x="4071493" y="6762306"/>
                </a:cubicBezTo>
                <a:cubicBezTo>
                  <a:pt x="4070096" y="6807010"/>
                  <a:pt x="4048760" y="6839141"/>
                  <a:pt x="4017899" y="6858191"/>
                </a:cubicBezTo>
                <a:lnTo>
                  <a:pt x="3336417" y="6858191"/>
                </a:lnTo>
                <a:cubicBezTo>
                  <a:pt x="3324860" y="6673152"/>
                  <a:pt x="3313240" y="6488049"/>
                  <a:pt x="3301683" y="6303010"/>
                </a:cubicBezTo>
                <a:cubicBezTo>
                  <a:pt x="3274378" y="5866194"/>
                  <a:pt x="3247009" y="5429314"/>
                  <a:pt x="3219704" y="4992434"/>
                </a:cubicBezTo>
                <a:cubicBezTo>
                  <a:pt x="3202686" y="5265039"/>
                  <a:pt x="3185605" y="5537645"/>
                  <a:pt x="3168587" y="5810250"/>
                </a:cubicBezTo>
                <a:cubicBezTo>
                  <a:pt x="3150743" y="6095365"/>
                  <a:pt x="3137853" y="6381242"/>
                  <a:pt x="3115056" y="6666040"/>
                </a:cubicBezTo>
                <a:cubicBezTo>
                  <a:pt x="3114739" y="6670040"/>
                  <a:pt x="3114548" y="6674041"/>
                  <a:pt x="3114294" y="6678041"/>
                </a:cubicBezTo>
                <a:cubicBezTo>
                  <a:pt x="3114294" y="6678613"/>
                  <a:pt x="3114104" y="6679057"/>
                  <a:pt x="3114104" y="6679629"/>
                </a:cubicBezTo>
                <a:cubicBezTo>
                  <a:pt x="3112072" y="6739128"/>
                  <a:pt x="3110103" y="6798691"/>
                  <a:pt x="3108135" y="6858191"/>
                </a:cubicBezTo>
                <a:lnTo>
                  <a:pt x="2658301" y="6858191"/>
                </a:lnTo>
                <a:cubicBezTo>
                  <a:pt x="2653348" y="6693408"/>
                  <a:pt x="2648395" y="6528626"/>
                  <a:pt x="2643442" y="6363843"/>
                </a:cubicBezTo>
                <a:cubicBezTo>
                  <a:pt x="2643188" y="6502908"/>
                  <a:pt x="2642553" y="6641973"/>
                  <a:pt x="2641283" y="6781038"/>
                </a:cubicBezTo>
                <a:cubicBezTo>
                  <a:pt x="2641029" y="6806756"/>
                  <a:pt x="2640775" y="6832473"/>
                  <a:pt x="2640521" y="6858191"/>
                </a:cubicBezTo>
                <a:lnTo>
                  <a:pt x="1614615" y="6858191"/>
                </a:lnTo>
                <a:cubicBezTo>
                  <a:pt x="1607122" y="6737668"/>
                  <a:pt x="1599565" y="6617144"/>
                  <a:pt x="1592009" y="6496622"/>
                </a:cubicBezTo>
                <a:cubicBezTo>
                  <a:pt x="1556893" y="5935472"/>
                  <a:pt x="1521841" y="5374386"/>
                  <a:pt x="1486726" y="4813237"/>
                </a:cubicBezTo>
                <a:cubicBezTo>
                  <a:pt x="1451928" y="4256405"/>
                  <a:pt x="1417066" y="3699574"/>
                  <a:pt x="1382268" y="3142742"/>
                </a:cubicBezTo>
                <a:cubicBezTo>
                  <a:pt x="1376553" y="3261297"/>
                  <a:pt x="1370902" y="3379915"/>
                  <a:pt x="1365504" y="3498533"/>
                </a:cubicBezTo>
                <a:cubicBezTo>
                  <a:pt x="1342454" y="4006659"/>
                  <a:pt x="1322388" y="4514914"/>
                  <a:pt x="1304671" y="5023231"/>
                </a:cubicBezTo>
                <a:cubicBezTo>
                  <a:pt x="1291463" y="5400675"/>
                  <a:pt x="1279589" y="5778183"/>
                  <a:pt x="1269111" y="6155690"/>
                </a:cubicBezTo>
                <a:cubicBezTo>
                  <a:pt x="1264412" y="6324410"/>
                  <a:pt x="1265682" y="6494272"/>
                  <a:pt x="1256094" y="6662801"/>
                </a:cubicBezTo>
                <a:cubicBezTo>
                  <a:pt x="1255903" y="6665024"/>
                  <a:pt x="1255903" y="6667310"/>
                  <a:pt x="1255903" y="6669595"/>
                </a:cubicBezTo>
                <a:cubicBezTo>
                  <a:pt x="1253681" y="6768910"/>
                  <a:pt x="1151192" y="6805931"/>
                  <a:pt x="1066927" y="6776339"/>
                </a:cubicBezTo>
                <a:cubicBezTo>
                  <a:pt x="971359" y="6742748"/>
                  <a:pt x="881951" y="6655435"/>
                  <a:pt x="878776" y="6548882"/>
                </a:cubicBezTo>
                <a:cubicBezTo>
                  <a:pt x="873506" y="6372289"/>
                  <a:pt x="868172" y="6195632"/>
                  <a:pt x="862901" y="6019038"/>
                </a:cubicBezTo>
                <a:cubicBezTo>
                  <a:pt x="850201" y="5595049"/>
                  <a:pt x="837501" y="5171059"/>
                  <a:pt x="824738" y="4747070"/>
                </a:cubicBezTo>
                <a:cubicBezTo>
                  <a:pt x="811657" y="4311460"/>
                  <a:pt x="798576" y="3875850"/>
                  <a:pt x="785495" y="3440240"/>
                </a:cubicBezTo>
                <a:cubicBezTo>
                  <a:pt x="769747" y="3585972"/>
                  <a:pt x="754634" y="3731768"/>
                  <a:pt x="740156" y="3877564"/>
                </a:cubicBezTo>
                <a:cubicBezTo>
                  <a:pt x="694690" y="4333812"/>
                  <a:pt x="654685" y="4790567"/>
                  <a:pt x="618236" y="5247577"/>
                </a:cubicBezTo>
                <a:cubicBezTo>
                  <a:pt x="589852" y="5602732"/>
                  <a:pt x="563690" y="5958078"/>
                  <a:pt x="539623" y="6313551"/>
                </a:cubicBezTo>
                <a:cubicBezTo>
                  <a:pt x="528574" y="6477508"/>
                  <a:pt x="521843" y="6642164"/>
                  <a:pt x="508000" y="6805931"/>
                </a:cubicBezTo>
                <a:cubicBezTo>
                  <a:pt x="507810" y="6808216"/>
                  <a:pt x="507746" y="6810502"/>
                  <a:pt x="507619" y="6812788"/>
                </a:cubicBezTo>
                <a:cubicBezTo>
                  <a:pt x="506667" y="6829616"/>
                  <a:pt x="502984" y="6844729"/>
                  <a:pt x="497205" y="6858000"/>
                </a:cubicBezTo>
                <a:lnTo>
                  <a:pt x="214693" y="6858000"/>
                </a:lnTo>
                <a:cubicBezTo>
                  <a:pt x="167323" y="6815265"/>
                  <a:pt x="134493" y="6757670"/>
                  <a:pt x="130493" y="6692075"/>
                </a:cubicBezTo>
                <a:cubicBezTo>
                  <a:pt x="86360" y="5973890"/>
                  <a:pt x="66231" y="5254054"/>
                  <a:pt x="47181" y="4534853"/>
                </a:cubicBezTo>
                <a:cubicBezTo>
                  <a:pt x="29909" y="3883978"/>
                  <a:pt x="16574" y="3233039"/>
                  <a:pt x="5906" y="2582037"/>
                </a:cubicBezTo>
                <a:cubicBezTo>
                  <a:pt x="3810" y="2452815"/>
                  <a:pt x="1714" y="2323656"/>
                  <a:pt x="0" y="2194433"/>
                </a:cubicBezTo>
                <a:cubicBezTo>
                  <a:pt x="0" y="2194243"/>
                  <a:pt x="0" y="2193925"/>
                  <a:pt x="0" y="2193925"/>
                </a:cubicBezTo>
                <a:lnTo>
                  <a:pt x="0" y="2191322"/>
                </a:lnTo>
                <a:cubicBezTo>
                  <a:pt x="953" y="2093722"/>
                  <a:pt x="108013" y="2059242"/>
                  <a:pt x="188976" y="2087689"/>
                </a:cubicBezTo>
                <a:cubicBezTo>
                  <a:pt x="283210" y="2120773"/>
                  <a:pt x="375730" y="2208911"/>
                  <a:pt x="377190" y="2315147"/>
                </a:cubicBezTo>
                <a:cubicBezTo>
                  <a:pt x="382143" y="2687320"/>
                  <a:pt x="388938" y="3059557"/>
                  <a:pt x="396304" y="3431731"/>
                </a:cubicBezTo>
                <a:cubicBezTo>
                  <a:pt x="396304" y="3431984"/>
                  <a:pt x="396304" y="3432302"/>
                  <a:pt x="396304" y="3432556"/>
                </a:cubicBezTo>
                <a:cubicBezTo>
                  <a:pt x="428752" y="3125724"/>
                  <a:pt x="464058" y="2819146"/>
                  <a:pt x="504127" y="2513203"/>
                </a:cubicBezTo>
                <a:cubicBezTo>
                  <a:pt x="556832" y="2110486"/>
                  <a:pt x="614871" y="1707134"/>
                  <a:pt x="699834" y="1309751"/>
                </a:cubicBezTo>
                <a:cubicBezTo>
                  <a:pt x="708152" y="1270889"/>
                  <a:pt x="716788" y="1232091"/>
                  <a:pt x="725805" y="1193356"/>
                </a:cubicBezTo>
                <a:cubicBezTo>
                  <a:pt x="746951" y="1102360"/>
                  <a:pt x="869379" y="1110552"/>
                  <a:pt x="932561" y="1138111"/>
                </a:cubicBezTo>
                <a:cubicBezTo>
                  <a:pt x="1017905" y="1175258"/>
                  <a:pt x="1093597" y="1257872"/>
                  <a:pt x="1096518" y="1355027"/>
                </a:cubicBezTo>
                <a:cubicBezTo>
                  <a:pt x="1096836" y="1366520"/>
                  <a:pt x="1097153" y="1378014"/>
                  <a:pt x="1097534" y="1389507"/>
                </a:cubicBezTo>
                <a:cubicBezTo>
                  <a:pt x="1121093" y="1035304"/>
                  <a:pt x="1147509" y="681228"/>
                  <a:pt x="1178687" y="327597"/>
                </a:cubicBezTo>
                <a:cubicBezTo>
                  <a:pt x="1183958" y="267589"/>
                  <a:pt x="1189419" y="207709"/>
                  <a:pt x="1195007" y="147765"/>
                </a:cubicBezTo>
                <a:cubicBezTo>
                  <a:pt x="1204087" y="50229"/>
                  <a:pt x="1294765" y="9716"/>
                  <a:pt x="1383983" y="41021"/>
                </a:cubicBezTo>
                <a:cubicBezTo>
                  <a:pt x="1482281" y="75565"/>
                  <a:pt x="1565466" y="161290"/>
                  <a:pt x="1572133" y="268478"/>
                </a:cubicBezTo>
                <a:cubicBezTo>
                  <a:pt x="1586738" y="502095"/>
                  <a:pt x="1601343" y="735775"/>
                  <a:pt x="1615948" y="969391"/>
                </a:cubicBezTo>
                <a:cubicBezTo>
                  <a:pt x="1618298" y="1007110"/>
                  <a:pt x="1620647" y="1044766"/>
                  <a:pt x="1622997" y="1082421"/>
                </a:cubicBezTo>
                <a:cubicBezTo>
                  <a:pt x="1635951" y="725805"/>
                  <a:pt x="1650746" y="369126"/>
                  <a:pt x="1672654" y="12891"/>
                </a:cubicBezTo>
                <a:cubicBezTo>
                  <a:pt x="1672908" y="8509"/>
                  <a:pt x="1673352" y="4255"/>
                  <a:pt x="1673987" y="64"/>
                </a:cubicBezTo>
                <a:lnTo>
                  <a:pt x="1996313" y="64"/>
                </a:lnTo>
                <a:cubicBezTo>
                  <a:pt x="2026857" y="37846"/>
                  <a:pt x="2046859" y="83376"/>
                  <a:pt x="2049780" y="133604"/>
                </a:cubicBezTo>
                <a:cubicBezTo>
                  <a:pt x="2057591" y="267208"/>
                  <a:pt x="2066354" y="400749"/>
                  <a:pt x="2075244" y="534289"/>
                </a:cubicBezTo>
                <a:cubicBezTo>
                  <a:pt x="2081911" y="635254"/>
                  <a:pt x="2088896" y="736156"/>
                  <a:pt x="2095944" y="837121"/>
                </a:cubicBezTo>
                <a:cubicBezTo>
                  <a:pt x="2113534" y="583248"/>
                  <a:pt x="2128965" y="328930"/>
                  <a:pt x="2151253" y="75438"/>
                </a:cubicBezTo>
                <a:cubicBezTo>
                  <a:pt x="2151634" y="71438"/>
                  <a:pt x="2151825" y="67501"/>
                  <a:pt x="2152142" y="63564"/>
                </a:cubicBezTo>
                <a:cubicBezTo>
                  <a:pt x="2153984" y="38545"/>
                  <a:pt x="2161477" y="17272"/>
                  <a:pt x="2173097" y="64"/>
                </a:cubicBezTo>
                <a:lnTo>
                  <a:pt x="2422525" y="64"/>
                </a:lnTo>
                <a:cubicBezTo>
                  <a:pt x="2444433" y="16256"/>
                  <a:pt x="2464372" y="35306"/>
                  <a:pt x="2480882" y="56642"/>
                </a:cubicBezTo>
                <a:cubicBezTo>
                  <a:pt x="2517712" y="36703"/>
                  <a:pt x="2565972" y="33909"/>
                  <a:pt x="2609977" y="49340"/>
                </a:cubicBezTo>
                <a:cubicBezTo>
                  <a:pt x="2693734" y="78804"/>
                  <a:pt x="2774315" y="150622"/>
                  <a:pt x="2793683" y="240221"/>
                </a:cubicBezTo>
                <a:cubicBezTo>
                  <a:pt x="2858389" y="283337"/>
                  <a:pt x="2908935" y="352743"/>
                  <a:pt x="2911348" y="431800"/>
                </a:cubicBezTo>
                <a:cubicBezTo>
                  <a:pt x="2911666" y="443294"/>
                  <a:pt x="2912047" y="454787"/>
                  <a:pt x="2912364" y="466281"/>
                </a:cubicBezTo>
                <a:cubicBezTo>
                  <a:pt x="2922715" y="310833"/>
                  <a:pt x="2933573" y="155385"/>
                  <a:pt x="2945194" y="0"/>
                </a:cubicBezTo>
                <a:close/>
              </a:path>
            </a:pathLst>
          </a:custGeom>
          <a:pattFill prst="lgCheck">
            <a:fgClr>
              <a:prstClr val="white">
                <a:lumMod val="85000"/>
              </a:prstClr>
            </a:fgClr>
            <a:bgClr>
              <a:prstClr val="white"/>
            </a:bgClr>
          </a:pattFill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8DA46FF-EFF0-AB42-E4A3-E6804956C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654" y="164623"/>
            <a:ext cx="1988190" cy="844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42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65B4E-31C7-5A09-CA13-2127E1DA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59" y="198783"/>
            <a:ext cx="8284892" cy="919803"/>
          </a:xfrm>
        </p:spPr>
        <p:txBody>
          <a:bodyPr/>
          <a:lstStyle/>
          <a:p>
            <a:r>
              <a:rPr lang="fr-CH" noProof="0" dirty="0"/>
              <a:t>#valid – Mobilisation </a:t>
            </a:r>
            <a:r>
              <a:rPr lang="fr-CH" noProof="0" dirty="0" err="1"/>
              <a:t>pour les valeurs</a:t>
            </a:r>
            <a:endParaRPr lang="fr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75592F-D3CD-E083-92DB-EEC79016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59" y="1298741"/>
            <a:ext cx="8284892" cy="3727262"/>
          </a:xfrm>
        </p:spPr>
        <p:txBody>
          <a:bodyPr>
            <a:normAutofit lnSpcReduction="10000"/>
          </a:bodyPr>
          <a:lstStyle/>
          <a:p>
            <a:r>
              <a:rPr lang="fr-CH" noProof="0" dirty="0"/>
              <a:t>Élaboration d'une campagne promotionnant les valeurs fondamentales d'un système social ouvert et égalitaire.</a:t>
            </a:r>
            <a:br>
              <a:rPr lang="fr-CH" noProof="0" dirty="0"/>
            </a:br>
            <a:r>
              <a:rPr lang="fr-CH" noProof="0" dirty="0"/>
              <a:t>&gt; </a:t>
            </a:r>
            <a:r>
              <a:rPr lang="fr-CH" noProof="0" dirty="0" err="1"/>
              <a:t>titre provisoire actuel </a:t>
            </a:r>
            <a:r>
              <a:rPr lang="fr-CH" noProof="0" dirty="0"/>
              <a:t>: </a:t>
            </a:r>
            <a:r>
              <a:rPr lang="fr-CH" b="1" noProof="0" dirty="0"/>
              <a:t>#valid</a:t>
            </a:r>
          </a:p>
          <a:p>
            <a:pPr>
              <a:spcBef>
                <a:spcPts val="2400"/>
              </a:spcBef>
            </a:pPr>
            <a:r>
              <a:rPr lang="fr-CH" noProof="0" dirty="0" err="1"/>
              <a:t>Une </a:t>
            </a:r>
            <a:r>
              <a:rPr lang="fr-CH" noProof="0" dirty="0"/>
              <a:t>mobilisation à laquelle </a:t>
            </a:r>
            <a:r>
              <a:rPr lang="fr-CH" noProof="0" dirty="0" err="1"/>
              <a:t>peuvent adhérer des personnes</a:t>
            </a:r>
            <a:r>
              <a:rPr lang="fr-CH" noProof="0" dirty="0"/>
              <a:t>, </a:t>
            </a:r>
            <a:r>
              <a:rPr lang="fr-CH" noProof="0" dirty="0" err="1"/>
              <a:t>des organisations</a:t>
            </a:r>
            <a:r>
              <a:rPr lang="fr-CH" noProof="0" dirty="0"/>
              <a:t>, </a:t>
            </a:r>
            <a:r>
              <a:rPr lang="fr-CH" noProof="0" dirty="0" err="1"/>
              <a:t>des entreprises</a:t>
            </a:r>
            <a:r>
              <a:rPr lang="fr-CH" noProof="0" dirty="0"/>
              <a:t>, </a:t>
            </a:r>
            <a:r>
              <a:rPr lang="fr-CH" noProof="0" dirty="0" err="1"/>
              <a:t>des cantons</a:t>
            </a:r>
            <a:r>
              <a:rPr lang="fr-CH" noProof="0" dirty="0"/>
              <a:t>, etc.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B18504-EF68-A9E7-39B5-101CF4BDF3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fr-CH" noProof="0" smtClean="0"/>
              <a:t>10</a:t>
            </a:fld>
            <a:endParaRPr lang="fr-CH" noProof="0" dirty="0"/>
          </a:p>
        </p:txBody>
      </p:sp>
      <p:pic>
        <p:nvPicPr>
          <p:cNvPr id="5" name="Bildplatzhalter 12" descr="Fotos von einem T-Shirt und einer Stofftragetasche mit dem Aufdruck #valid">
            <a:extLst>
              <a:ext uri="{FF2B5EF4-FFF2-40B4-BE49-F238E27FC236}">
                <a16:creationId xmlns:a16="http://schemas.microsoft.com/office/drawing/2014/main" id="{E53CD7F4-DA5A-DAD4-BCDD-4B60603F0C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69" r="10269"/>
          <a:stretch/>
        </p:blipFill>
        <p:spPr>
          <a:xfrm flipH="1">
            <a:off x="-1" y="0"/>
            <a:ext cx="2971392" cy="5026003"/>
          </a:xfrm>
          <a:custGeom>
            <a:avLst/>
            <a:gdLst>
              <a:gd name="connsiteX0" fmla="*/ 2945194 w 4458414"/>
              <a:gd name="connsiteY0" fmla="*/ 0 h 6858191"/>
              <a:gd name="connsiteX1" fmla="*/ 3582035 w 4458414"/>
              <a:gd name="connsiteY1" fmla="*/ 0 h 6858191"/>
              <a:gd name="connsiteX2" fmla="*/ 3606673 w 4458414"/>
              <a:gd name="connsiteY2" fmla="*/ 340614 h 6858191"/>
              <a:gd name="connsiteX3" fmla="*/ 3729673 w 4458414"/>
              <a:gd name="connsiteY3" fmla="*/ 2040255 h 6858191"/>
              <a:gd name="connsiteX4" fmla="*/ 3743389 w 4458414"/>
              <a:gd name="connsiteY4" fmla="*/ 2230057 h 6858191"/>
              <a:gd name="connsiteX5" fmla="*/ 3774758 w 4458414"/>
              <a:gd name="connsiteY5" fmla="*/ 1796415 h 6858191"/>
              <a:gd name="connsiteX6" fmla="*/ 3804603 w 4458414"/>
              <a:gd name="connsiteY6" fmla="*/ 1383602 h 6858191"/>
              <a:gd name="connsiteX7" fmla="*/ 3806190 w 4458414"/>
              <a:gd name="connsiteY7" fmla="*/ 44831 h 6858191"/>
              <a:gd name="connsiteX8" fmla="*/ 3805746 w 4458414"/>
              <a:gd name="connsiteY8" fmla="*/ 64 h 6858191"/>
              <a:gd name="connsiteX9" fmla="*/ 4365244 w 4458414"/>
              <a:gd name="connsiteY9" fmla="*/ 64 h 6858191"/>
              <a:gd name="connsiteX10" fmla="*/ 4389438 w 4458414"/>
              <a:gd name="connsiteY10" fmla="*/ 925894 h 6858191"/>
              <a:gd name="connsiteX11" fmla="*/ 4425569 w 4458414"/>
              <a:gd name="connsiteY11" fmla="*/ 2550541 h 6858191"/>
              <a:gd name="connsiteX12" fmla="*/ 4452303 w 4458414"/>
              <a:gd name="connsiteY12" fmla="*/ 4290886 h 6858191"/>
              <a:gd name="connsiteX13" fmla="*/ 4456113 w 4458414"/>
              <a:gd name="connsiteY13" fmla="*/ 5857685 h 6858191"/>
              <a:gd name="connsiteX14" fmla="*/ 4454271 w 4458414"/>
              <a:gd name="connsiteY14" fmla="*/ 6024372 h 6858191"/>
              <a:gd name="connsiteX15" fmla="*/ 4444365 w 4458414"/>
              <a:gd name="connsiteY15" fmla="*/ 6071680 h 6858191"/>
              <a:gd name="connsiteX16" fmla="*/ 4444556 w 4458414"/>
              <a:gd name="connsiteY16" fmla="*/ 6071870 h 6858191"/>
              <a:gd name="connsiteX17" fmla="*/ 4452493 w 4458414"/>
              <a:gd name="connsiteY17" fmla="*/ 6703949 h 6858191"/>
              <a:gd name="connsiteX18" fmla="*/ 4454017 w 4458414"/>
              <a:gd name="connsiteY18" fmla="*/ 6858191 h 6858191"/>
              <a:gd name="connsiteX19" fmla="*/ 4077907 w 4458414"/>
              <a:gd name="connsiteY19" fmla="*/ 6858191 h 6858191"/>
              <a:gd name="connsiteX20" fmla="*/ 4077335 w 4458414"/>
              <a:gd name="connsiteY20" fmla="*/ 6793484 h 6858191"/>
              <a:gd name="connsiteX21" fmla="*/ 4076065 w 4458414"/>
              <a:gd name="connsiteY21" fmla="*/ 6667944 h 6858191"/>
              <a:gd name="connsiteX22" fmla="*/ 4071747 w 4458414"/>
              <a:gd name="connsiteY22" fmla="*/ 6754431 h 6858191"/>
              <a:gd name="connsiteX23" fmla="*/ 4071493 w 4458414"/>
              <a:gd name="connsiteY23" fmla="*/ 6762306 h 6858191"/>
              <a:gd name="connsiteX24" fmla="*/ 4017899 w 4458414"/>
              <a:gd name="connsiteY24" fmla="*/ 6858191 h 6858191"/>
              <a:gd name="connsiteX25" fmla="*/ 3336417 w 4458414"/>
              <a:gd name="connsiteY25" fmla="*/ 6858191 h 6858191"/>
              <a:gd name="connsiteX26" fmla="*/ 3301683 w 4458414"/>
              <a:gd name="connsiteY26" fmla="*/ 6303010 h 6858191"/>
              <a:gd name="connsiteX27" fmla="*/ 3219704 w 4458414"/>
              <a:gd name="connsiteY27" fmla="*/ 4992434 h 6858191"/>
              <a:gd name="connsiteX28" fmla="*/ 3168587 w 4458414"/>
              <a:gd name="connsiteY28" fmla="*/ 5810250 h 6858191"/>
              <a:gd name="connsiteX29" fmla="*/ 3115056 w 4458414"/>
              <a:gd name="connsiteY29" fmla="*/ 6666040 h 6858191"/>
              <a:gd name="connsiteX30" fmla="*/ 3114294 w 4458414"/>
              <a:gd name="connsiteY30" fmla="*/ 6678041 h 6858191"/>
              <a:gd name="connsiteX31" fmla="*/ 3114104 w 4458414"/>
              <a:gd name="connsiteY31" fmla="*/ 6679629 h 6858191"/>
              <a:gd name="connsiteX32" fmla="*/ 3108135 w 4458414"/>
              <a:gd name="connsiteY32" fmla="*/ 6858191 h 6858191"/>
              <a:gd name="connsiteX33" fmla="*/ 2658301 w 4458414"/>
              <a:gd name="connsiteY33" fmla="*/ 6858191 h 6858191"/>
              <a:gd name="connsiteX34" fmla="*/ 2643442 w 4458414"/>
              <a:gd name="connsiteY34" fmla="*/ 6363843 h 6858191"/>
              <a:gd name="connsiteX35" fmla="*/ 2641283 w 4458414"/>
              <a:gd name="connsiteY35" fmla="*/ 6781038 h 6858191"/>
              <a:gd name="connsiteX36" fmla="*/ 2640521 w 4458414"/>
              <a:gd name="connsiteY36" fmla="*/ 6858191 h 6858191"/>
              <a:gd name="connsiteX37" fmla="*/ 1614615 w 4458414"/>
              <a:gd name="connsiteY37" fmla="*/ 6858191 h 6858191"/>
              <a:gd name="connsiteX38" fmla="*/ 1592009 w 4458414"/>
              <a:gd name="connsiteY38" fmla="*/ 6496622 h 6858191"/>
              <a:gd name="connsiteX39" fmla="*/ 1486726 w 4458414"/>
              <a:gd name="connsiteY39" fmla="*/ 4813237 h 6858191"/>
              <a:gd name="connsiteX40" fmla="*/ 1382268 w 4458414"/>
              <a:gd name="connsiteY40" fmla="*/ 3142742 h 6858191"/>
              <a:gd name="connsiteX41" fmla="*/ 1365504 w 4458414"/>
              <a:gd name="connsiteY41" fmla="*/ 3498533 h 6858191"/>
              <a:gd name="connsiteX42" fmla="*/ 1304671 w 4458414"/>
              <a:gd name="connsiteY42" fmla="*/ 5023231 h 6858191"/>
              <a:gd name="connsiteX43" fmla="*/ 1269111 w 4458414"/>
              <a:gd name="connsiteY43" fmla="*/ 6155690 h 6858191"/>
              <a:gd name="connsiteX44" fmla="*/ 1256094 w 4458414"/>
              <a:gd name="connsiteY44" fmla="*/ 6662801 h 6858191"/>
              <a:gd name="connsiteX45" fmla="*/ 1255903 w 4458414"/>
              <a:gd name="connsiteY45" fmla="*/ 6669595 h 6858191"/>
              <a:gd name="connsiteX46" fmla="*/ 1066927 w 4458414"/>
              <a:gd name="connsiteY46" fmla="*/ 6776339 h 6858191"/>
              <a:gd name="connsiteX47" fmla="*/ 878776 w 4458414"/>
              <a:gd name="connsiteY47" fmla="*/ 6548882 h 6858191"/>
              <a:gd name="connsiteX48" fmla="*/ 862901 w 4458414"/>
              <a:gd name="connsiteY48" fmla="*/ 6019038 h 6858191"/>
              <a:gd name="connsiteX49" fmla="*/ 824738 w 4458414"/>
              <a:gd name="connsiteY49" fmla="*/ 4747070 h 6858191"/>
              <a:gd name="connsiteX50" fmla="*/ 785495 w 4458414"/>
              <a:gd name="connsiteY50" fmla="*/ 3440240 h 6858191"/>
              <a:gd name="connsiteX51" fmla="*/ 740156 w 4458414"/>
              <a:gd name="connsiteY51" fmla="*/ 3877564 h 6858191"/>
              <a:gd name="connsiteX52" fmla="*/ 618236 w 4458414"/>
              <a:gd name="connsiteY52" fmla="*/ 5247577 h 6858191"/>
              <a:gd name="connsiteX53" fmla="*/ 539623 w 4458414"/>
              <a:gd name="connsiteY53" fmla="*/ 6313551 h 6858191"/>
              <a:gd name="connsiteX54" fmla="*/ 508000 w 4458414"/>
              <a:gd name="connsiteY54" fmla="*/ 6805931 h 6858191"/>
              <a:gd name="connsiteX55" fmla="*/ 507619 w 4458414"/>
              <a:gd name="connsiteY55" fmla="*/ 6812788 h 6858191"/>
              <a:gd name="connsiteX56" fmla="*/ 497205 w 4458414"/>
              <a:gd name="connsiteY56" fmla="*/ 6858000 h 6858191"/>
              <a:gd name="connsiteX57" fmla="*/ 214693 w 4458414"/>
              <a:gd name="connsiteY57" fmla="*/ 6858000 h 6858191"/>
              <a:gd name="connsiteX58" fmla="*/ 130493 w 4458414"/>
              <a:gd name="connsiteY58" fmla="*/ 6692075 h 6858191"/>
              <a:gd name="connsiteX59" fmla="*/ 47181 w 4458414"/>
              <a:gd name="connsiteY59" fmla="*/ 4534853 h 6858191"/>
              <a:gd name="connsiteX60" fmla="*/ 5906 w 4458414"/>
              <a:gd name="connsiteY60" fmla="*/ 2582037 h 6858191"/>
              <a:gd name="connsiteX61" fmla="*/ 0 w 4458414"/>
              <a:gd name="connsiteY61" fmla="*/ 2194433 h 6858191"/>
              <a:gd name="connsiteX62" fmla="*/ 0 w 4458414"/>
              <a:gd name="connsiteY62" fmla="*/ 2193925 h 6858191"/>
              <a:gd name="connsiteX63" fmla="*/ 0 w 4458414"/>
              <a:gd name="connsiteY63" fmla="*/ 2191322 h 6858191"/>
              <a:gd name="connsiteX64" fmla="*/ 188976 w 4458414"/>
              <a:gd name="connsiteY64" fmla="*/ 2087689 h 6858191"/>
              <a:gd name="connsiteX65" fmla="*/ 377190 w 4458414"/>
              <a:gd name="connsiteY65" fmla="*/ 2315147 h 6858191"/>
              <a:gd name="connsiteX66" fmla="*/ 396304 w 4458414"/>
              <a:gd name="connsiteY66" fmla="*/ 3431731 h 6858191"/>
              <a:gd name="connsiteX67" fmla="*/ 396304 w 4458414"/>
              <a:gd name="connsiteY67" fmla="*/ 3432556 h 6858191"/>
              <a:gd name="connsiteX68" fmla="*/ 504127 w 4458414"/>
              <a:gd name="connsiteY68" fmla="*/ 2513203 h 6858191"/>
              <a:gd name="connsiteX69" fmla="*/ 699834 w 4458414"/>
              <a:gd name="connsiteY69" fmla="*/ 1309751 h 6858191"/>
              <a:gd name="connsiteX70" fmla="*/ 725805 w 4458414"/>
              <a:gd name="connsiteY70" fmla="*/ 1193356 h 6858191"/>
              <a:gd name="connsiteX71" fmla="*/ 932561 w 4458414"/>
              <a:gd name="connsiteY71" fmla="*/ 1138111 h 6858191"/>
              <a:gd name="connsiteX72" fmla="*/ 1096518 w 4458414"/>
              <a:gd name="connsiteY72" fmla="*/ 1355027 h 6858191"/>
              <a:gd name="connsiteX73" fmla="*/ 1097534 w 4458414"/>
              <a:gd name="connsiteY73" fmla="*/ 1389507 h 6858191"/>
              <a:gd name="connsiteX74" fmla="*/ 1178687 w 4458414"/>
              <a:gd name="connsiteY74" fmla="*/ 327597 h 6858191"/>
              <a:gd name="connsiteX75" fmla="*/ 1195007 w 4458414"/>
              <a:gd name="connsiteY75" fmla="*/ 147765 h 6858191"/>
              <a:gd name="connsiteX76" fmla="*/ 1383983 w 4458414"/>
              <a:gd name="connsiteY76" fmla="*/ 41021 h 6858191"/>
              <a:gd name="connsiteX77" fmla="*/ 1572133 w 4458414"/>
              <a:gd name="connsiteY77" fmla="*/ 268478 h 6858191"/>
              <a:gd name="connsiteX78" fmla="*/ 1615948 w 4458414"/>
              <a:gd name="connsiteY78" fmla="*/ 969391 h 6858191"/>
              <a:gd name="connsiteX79" fmla="*/ 1622997 w 4458414"/>
              <a:gd name="connsiteY79" fmla="*/ 1082421 h 6858191"/>
              <a:gd name="connsiteX80" fmla="*/ 1672654 w 4458414"/>
              <a:gd name="connsiteY80" fmla="*/ 12891 h 6858191"/>
              <a:gd name="connsiteX81" fmla="*/ 1673987 w 4458414"/>
              <a:gd name="connsiteY81" fmla="*/ 64 h 6858191"/>
              <a:gd name="connsiteX82" fmla="*/ 1996313 w 4458414"/>
              <a:gd name="connsiteY82" fmla="*/ 64 h 6858191"/>
              <a:gd name="connsiteX83" fmla="*/ 2049780 w 4458414"/>
              <a:gd name="connsiteY83" fmla="*/ 133604 h 6858191"/>
              <a:gd name="connsiteX84" fmla="*/ 2075244 w 4458414"/>
              <a:gd name="connsiteY84" fmla="*/ 534289 h 6858191"/>
              <a:gd name="connsiteX85" fmla="*/ 2095944 w 4458414"/>
              <a:gd name="connsiteY85" fmla="*/ 837121 h 6858191"/>
              <a:gd name="connsiteX86" fmla="*/ 2151253 w 4458414"/>
              <a:gd name="connsiteY86" fmla="*/ 75438 h 6858191"/>
              <a:gd name="connsiteX87" fmla="*/ 2152142 w 4458414"/>
              <a:gd name="connsiteY87" fmla="*/ 63564 h 6858191"/>
              <a:gd name="connsiteX88" fmla="*/ 2173097 w 4458414"/>
              <a:gd name="connsiteY88" fmla="*/ 64 h 6858191"/>
              <a:gd name="connsiteX89" fmla="*/ 2422525 w 4458414"/>
              <a:gd name="connsiteY89" fmla="*/ 64 h 6858191"/>
              <a:gd name="connsiteX90" fmla="*/ 2480882 w 4458414"/>
              <a:gd name="connsiteY90" fmla="*/ 56642 h 6858191"/>
              <a:gd name="connsiteX91" fmla="*/ 2609977 w 4458414"/>
              <a:gd name="connsiteY91" fmla="*/ 49340 h 6858191"/>
              <a:gd name="connsiteX92" fmla="*/ 2793683 w 4458414"/>
              <a:gd name="connsiteY92" fmla="*/ 240221 h 6858191"/>
              <a:gd name="connsiteX93" fmla="*/ 2911348 w 4458414"/>
              <a:gd name="connsiteY93" fmla="*/ 431800 h 6858191"/>
              <a:gd name="connsiteX94" fmla="*/ 2912364 w 4458414"/>
              <a:gd name="connsiteY94" fmla="*/ 466281 h 6858191"/>
              <a:gd name="connsiteX95" fmla="*/ 2945194 w 4458414"/>
              <a:gd name="connsiteY95" fmla="*/ 0 h 68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458414" h="6858191">
                <a:moveTo>
                  <a:pt x="2945194" y="0"/>
                </a:moveTo>
                <a:lnTo>
                  <a:pt x="3582035" y="0"/>
                </a:lnTo>
                <a:cubicBezTo>
                  <a:pt x="3590227" y="113538"/>
                  <a:pt x="3598482" y="227076"/>
                  <a:pt x="3606673" y="340614"/>
                </a:cubicBezTo>
                <a:cubicBezTo>
                  <a:pt x="3647694" y="907161"/>
                  <a:pt x="3688652" y="1473708"/>
                  <a:pt x="3729673" y="2040255"/>
                </a:cubicBezTo>
                <a:cubicBezTo>
                  <a:pt x="3734245" y="2103565"/>
                  <a:pt x="3738817" y="2166811"/>
                  <a:pt x="3743389" y="2230057"/>
                </a:cubicBezTo>
                <a:lnTo>
                  <a:pt x="3774758" y="1796415"/>
                </a:lnTo>
                <a:cubicBezTo>
                  <a:pt x="3784664" y="1658811"/>
                  <a:pt x="3794633" y="1521206"/>
                  <a:pt x="3804603" y="1383602"/>
                </a:cubicBezTo>
                <a:cubicBezTo>
                  <a:pt x="3808476" y="937387"/>
                  <a:pt x="3810191" y="491109"/>
                  <a:pt x="3806190" y="44831"/>
                </a:cubicBezTo>
                <a:cubicBezTo>
                  <a:pt x="3806063" y="29909"/>
                  <a:pt x="3805873" y="14986"/>
                  <a:pt x="3805746" y="64"/>
                </a:cubicBezTo>
                <a:lnTo>
                  <a:pt x="4365244" y="64"/>
                </a:lnTo>
                <a:cubicBezTo>
                  <a:pt x="4373753" y="308674"/>
                  <a:pt x="4381818" y="617284"/>
                  <a:pt x="4389438" y="925894"/>
                </a:cubicBezTo>
                <a:cubicBezTo>
                  <a:pt x="4402836" y="1467422"/>
                  <a:pt x="4415028" y="2008950"/>
                  <a:pt x="4425569" y="2550541"/>
                </a:cubicBezTo>
                <a:cubicBezTo>
                  <a:pt x="4436872" y="3130614"/>
                  <a:pt x="4446334" y="3710750"/>
                  <a:pt x="4452303" y="4290886"/>
                </a:cubicBezTo>
                <a:cubicBezTo>
                  <a:pt x="4457700" y="4813110"/>
                  <a:pt x="4460812" y="5335461"/>
                  <a:pt x="4456113" y="5857685"/>
                </a:cubicBezTo>
                <a:cubicBezTo>
                  <a:pt x="4455605" y="5913247"/>
                  <a:pt x="4454970" y="5968810"/>
                  <a:pt x="4454271" y="6024372"/>
                </a:cubicBezTo>
                <a:cubicBezTo>
                  <a:pt x="4454017" y="6042152"/>
                  <a:pt x="4450461" y="6057900"/>
                  <a:pt x="4444365" y="6071680"/>
                </a:cubicBezTo>
                <a:lnTo>
                  <a:pt x="4444556" y="6071870"/>
                </a:lnTo>
                <a:cubicBezTo>
                  <a:pt x="4447540" y="6282563"/>
                  <a:pt x="4450334" y="6493256"/>
                  <a:pt x="4452493" y="6703949"/>
                </a:cubicBezTo>
                <a:cubicBezTo>
                  <a:pt x="4453001" y="6755320"/>
                  <a:pt x="4453509" y="6806756"/>
                  <a:pt x="4454017" y="6858191"/>
                </a:cubicBezTo>
                <a:lnTo>
                  <a:pt x="4077907" y="6858191"/>
                </a:lnTo>
                <a:cubicBezTo>
                  <a:pt x="4077716" y="6836601"/>
                  <a:pt x="4077526" y="6815074"/>
                  <a:pt x="4077335" y="6793484"/>
                </a:cubicBezTo>
                <a:cubicBezTo>
                  <a:pt x="4077018" y="6751638"/>
                  <a:pt x="4076510" y="6709791"/>
                  <a:pt x="4076065" y="6667944"/>
                </a:cubicBezTo>
                <a:cubicBezTo>
                  <a:pt x="4074859" y="6696837"/>
                  <a:pt x="4073462" y="6725666"/>
                  <a:pt x="4071747" y="6754431"/>
                </a:cubicBezTo>
                <a:cubicBezTo>
                  <a:pt x="4071557" y="6757035"/>
                  <a:pt x="4071557" y="6759702"/>
                  <a:pt x="4071493" y="6762306"/>
                </a:cubicBezTo>
                <a:cubicBezTo>
                  <a:pt x="4070096" y="6807010"/>
                  <a:pt x="4048760" y="6839141"/>
                  <a:pt x="4017899" y="6858191"/>
                </a:cubicBezTo>
                <a:lnTo>
                  <a:pt x="3336417" y="6858191"/>
                </a:lnTo>
                <a:cubicBezTo>
                  <a:pt x="3324860" y="6673152"/>
                  <a:pt x="3313240" y="6488049"/>
                  <a:pt x="3301683" y="6303010"/>
                </a:cubicBezTo>
                <a:cubicBezTo>
                  <a:pt x="3274378" y="5866194"/>
                  <a:pt x="3247009" y="5429314"/>
                  <a:pt x="3219704" y="4992434"/>
                </a:cubicBezTo>
                <a:cubicBezTo>
                  <a:pt x="3202686" y="5265039"/>
                  <a:pt x="3185605" y="5537645"/>
                  <a:pt x="3168587" y="5810250"/>
                </a:cubicBezTo>
                <a:cubicBezTo>
                  <a:pt x="3150743" y="6095365"/>
                  <a:pt x="3137853" y="6381242"/>
                  <a:pt x="3115056" y="6666040"/>
                </a:cubicBezTo>
                <a:cubicBezTo>
                  <a:pt x="3114739" y="6670040"/>
                  <a:pt x="3114548" y="6674041"/>
                  <a:pt x="3114294" y="6678041"/>
                </a:cubicBezTo>
                <a:cubicBezTo>
                  <a:pt x="3114294" y="6678613"/>
                  <a:pt x="3114104" y="6679057"/>
                  <a:pt x="3114104" y="6679629"/>
                </a:cubicBezTo>
                <a:cubicBezTo>
                  <a:pt x="3112072" y="6739128"/>
                  <a:pt x="3110103" y="6798691"/>
                  <a:pt x="3108135" y="6858191"/>
                </a:cubicBezTo>
                <a:lnTo>
                  <a:pt x="2658301" y="6858191"/>
                </a:lnTo>
                <a:cubicBezTo>
                  <a:pt x="2653348" y="6693408"/>
                  <a:pt x="2648395" y="6528626"/>
                  <a:pt x="2643442" y="6363843"/>
                </a:cubicBezTo>
                <a:cubicBezTo>
                  <a:pt x="2643188" y="6502908"/>
                  <a:pt x="2642553" y="6641973"/>
                  <a:pt x="2641283" y="6781038"/>
                </a:cubicBezTo>
                <a:cubicBezTo>
                  <a:pt x="2641029" y="6806756"/>
                  <a:pt x="2640775" y="6832473"/>
                  <a:pt x="2640521" y="6858191"/>
                </a:cubicBezTo>
                <a:lnTo>
                  <a:pt x="1614615" y="6858191"/>
                </a:lnTo>
                <a:cubicBezTo>
                  <a:pt x="1607122" y="6737668"/>
                  <a:pt x="1599565" y="6617144"/>
                  <a:pt x="1592009" y="6496622"/>
                </a:cubicBezTo>
                <a:cubicBezTo>
                  <a:pt x="1556893" y="5935472"/>
                  <a:pt x="1521841" y="5374386"/>
                  <a:pt x="1486726" y="4813237"/>
                </a:cubicBezTo>
                <a:cubicBezTo>
                  <a:pt x="1451928" y="4256405"/>
                  <a:pt x="1417066" y="3699574"/>
                  <a:pt x="1382268" y="3142742"/>
                </a:cubicBezTo>
                <a:cubicBezTo>
                  <a:pt x="1376553" y="3261297"/>
                  <a:pt x="1370902" y="3379915"/>
                  <a:pt x="1365504" y="3498533"/>
                </a:cubicBezTo>
                <a:cubicBezTo>
                  <a:pt x="1342454" y="4006659"/>
                  <a:pt x="1322388" y="4514914"/>
                  <a:pt x="1304671" y="5023231"/>
                </a:cubicBezTo>
                <a:cubicBezTo>
                  <a:pt x="1291463" y="5400675"/>
                  <a:pt x="1279589" y="5778183"/>
                  <a:pt x="1269111" y="6155690"/>
                </a:cubicBezTo>
                <a:cubicBezTo>
                  <a:pt x="1264412" y="6324410"/>
                  <a:pt x="1265682" y="6494272"/>
                  <a:pt x="1256094" y="6662801"/>
                </a:cubicBezTo>
                <a:cubicBezTo>
                  <a:pt x="1255903" y="6665024"/>
                  <a:pt x="1255903" y="6667310"/>
                  <a:pt x="1255903" y="6669595"/>
                </a:cubicBezTo>
                <a:cubicBezTo>
                  <a:pt x="1253681" y="6768910"/>
                  <a:pt x="1151192" y="6805931"/>
                  <a:pt x="1066927" y="6776339"/>
                </a:cubicBezTo>
                <a:cubicBezTo>
                  <a:pt x="971359" y="6742748"/>
                  <a:pt x="881951" y="6655435"/>
                  <a:pt x="878776" y="6548882"/>
                </a:cubicBezTo>
                <a:cubicBezTo>
                  <a:pt x="873506" y="6372289"/>
                  <a:pt x="868172" y="6195632"/>
                  <a:pt x="862901" y="6019038"/>
                </a:cubicBezTo>
                <a:cubicBezTo>
                  <a:pt x="850201" y="5595049"/>
                  <a:pt x="837501" y="5171059"/>
                  <a:pt x="824738" y="4747070"/>
                </a:cubicBezTo>
                <a:cubicBezTo>
                  <a:pt x="811657" y="4311460"/>
                  <a:pt x="798576" y="3875850"/>
                  <a:pt x="785495" y="3440240"/>
                </a:cubicBezTo>
                <a:cubicBezTo>
                  <a:pt x="769747" y="3585972"/>
                  <a:pt x="754634" y="3731768"/>
                  <a:pt x="740156" y="3877564"/>
                </a:cubicBezTo>
                <a:cubicBezTo>
                  <a:pt x="694690" y="4333812"/>
                  <a:pt x="654685" y="4790567"/>
                  <a:pt x="618236" y="5247577"/>
                </a:cubicBezTo>
                <a:cubicBezTo>
                  <a:pt x="589852" y="5602732"/>
                  <a:pt x="563690" y="5958078"/>
                  <a:pt x="539623" y="6313551"/>
                </a:cubicBezTo>
                <a:cubicBezTo>
                  <a:pt x="528574" y="6477508"/>
                  <a:pt x="521843" y="6642164"/>
                  <a:pt x="508000" y="6805931"/>
                </a:cubicBezTo>
                <a:cubicBezTo>
                  <a:pt x="507810" y="6808216"/>
                  <a:pt x="507746" y="6810502"/>
                  <a:pt x="507619" y="6812788"/>
                </a:cubicBezTo>
                <a:cubicBezTo>
                  <a:pt x="506667" y="6829616"/>
                  <a:pt x="502984" y="6844729"/>
                  <a:pt x="497205" y="6858000"/>
                </a:cubicBezTo>
                <a:lnTo>
                  <a:pt x="214693" y="6858000"/>
                </a:lnTo>
                <a:cubicBezTo>
                  <a:pt x="167323" y="6815265"/>
                  <a:pt x="134493" y="6757670"/>
                  <a:pt x="130493" y="6692075"/>
                </a:cubicBezTo>
                <a:cubicBezTo>
                  <a:pt x="86360" y="5973890"/>
                  <a:pt x="66231" y="5254054"/>
                  <a:pt x="47181" y="4534853"/>
                </a:cubicBezTo>
                <a:cubicBezTo>
                  <a:pt x="29909" y="3883978"/>
                  <a:pt x="16574" y="3233039"/>
                  <a:pt x="5906" y="2582037"/>
                </a:cubicBezTo>
                <a:cubicBezTo>
                  <a:pt x="3810" y="2452815"/>
                  <a:pt x="1714" y="2323656"/>
                  <a:pt x="0" y="2194433"/>
                </a:cubicBezTo>
                <a:cubicBezTo>
                  <a:pt x="0" y="2194243"/>
                  <a:pt x="0" y="2193925"/>
                  <a:pt x="0" y="2193925"/>
                </a:cubicBezTo>
                <a:lnTo>
                  <a:pt x="0" y="2191322"/>
                </a:lnTo>
                <a:cubicBezTo>
                  <a:pt x="953" y="2093722"/>
                  <a:pt x="108013" y="2059242"/>
                  <a:pt x="188976" y="2087689"/>
                </a:cubicBezTo>
                <a:cubicBezTo>
                  <a:pt x="283210" y="2120773"/>
                  <a:pt x="375730" y="2208911"/>
                  <a:pt x="377190" y="2315147"/>
                </a:cubicBezTo>
                <a:cubicBezTo>
                  <a:pt x="382143" y="2687320"/>
                  <a:pt x="388938" y="3059557"/>
                  <a:pt x="396304" y="3431731"/>
                </a:cubicBezTo>
                <a:cubicBezTo>
                  <a:pt x="396304" y="3431984"/>
                  <a:pt x="396304" y="3432302"/>
                  <a:pt x="396304" y="3432556"/>
                </a:cubicBezTo>
                <a:cubicBezTo>
                  <a:pt x="428752" y="3125724"/>
                  <a:pt x="464058" y="2819146"/>
                  <a:pt x="504127" y="2513203"/>
                </a:cubicBezTo>
                <a:cubicBezTo>
                  <a:pt x="556832" y="2110486"/>
                  <a:pt x="614871" y="1707134"/>
                  <a:pt x="699834" y="1309751"/>
                </a:cubicBezTo>
                <a:cubicBezTo>
                  <a:pt x="708152" y="1270889"/>
                  <a:pt x="716788" y="1232091"/>
                  <a:pt x="725805" y="1193356"/>
                </a:cubicBezTo>
                <a:cubicBezTo>
                  <a:pt x="746951" y="1102360"/>
                  <a:pt x="869379" y="1110552"/>
                  <a:pt x="932561" y="1138111"/>
                </a:cubicBezTo>
                <a:cubicBezTo>
                  <a:pt x="1017905" y="1175258"/>
                  <a:pt x="1093597" y="1257872"/>
                  <a:pt x="1096518" y="1355027"/>
                </a:cubicBezTo>
                <a:cubicBezTo>
                  <a:pt x="1096836" y="1366520"/>
                  <a:pt x="1097153" y="1378014"/>
                  <a:pt x="1097534" y="1389507"/>
                </a:cubicBezTo>
                <a:cubicBezTo>
                  <a:pt x="1121093" y="1035304"/>
                  <a:pt x="1147509" y="681228"/>
                  <a:pt x="1178687" y="327597"/>
                </a:cubicBezTo>
                <a:cubicBezTo>
                  <a:pt x="1183958" y="267589"/>
                  <a:pt x="1189419" y="207709"/>
                  <a:pt x="1195007" y="147765"/>
                </a:cubicBezTo>
                <a:cubicBezTo>
                  <a:pt x="1204087" y="50229"/>
                  <a:pt x="1294765" y="9716"/>
                  <a:pt x="1383983" y="41021"/>
                </a:cubicBezTo>
                <a:cubicBezTo>
                  <a:pt x="1482281" y="75565"/>
                  <a:pt x="1565466" y="161290"/>
                  <a:pt x="1572133" y="268478"/>
                </a:cubicBezTo>
                <a:cubicBezTo>
                  <a:pt x="1586738" y="502095"/>
                  <a:pt x="1601343" y="735775"/>
                  <a:pt x="1615948" y="969391"/>
                </a:cubicBezTo>
                <a:cubicBezTo>
                  <a:pt x="1618298" y="1007110"/>
                  <a:pt x="1620647" y="1044766"/>
                  <a:pt x="1622997" y="1082421"/>
                </a:cubicBezTo>
                <a:cubicBezTo>
                  <a:pt x="1635951" y="725805"/>
                  <a:pt x="1650746" y="369126"/>
                  <a:pt x="1672654" y="12891"/>
                </a:cubicBezTo>
                <a:cubicBezTo>
                  <a:pt x="1672908" y="8509"/>
                  <a:pt x="1673352" y="4255"/>
                  <a:pt x="1673987" y="64"/>
                </a:cubicBezTo>
                <a:lnTo>
                  <a:pt x="1996313" y="64"/>
                </a:lnTo>
                <a:cubicBezTo>
                  <a:pt x="2026857" y="37846"/>
                  <a:pt x="2046859" y="83376"/>
                  <a:pt x="2049780" y="133604"/>
                </a:cubicBezTo>
                <a:cubicBezTo>
                  <a:pt x="2057591" y="267208"/>
                  <a:pt x="2066354" y="400749"/>
                  <a:pt x="2075244" y="534289"/>
                </a:cubicBezTo>
                <a:cubicBezTo>
                  <a:pt x="2081911" y="635254"/>
                  <a:pt x="2088896" y="736156"/>
                  <a:pt x="2095944" y="837121"/>
                </a:cubicBezTo>
                <a:cubicBezTo>
                  <a:pt x="2113534" y="583248"/>
                  <a:pt x="2128965" y="328930"/>
                  <a:pt x="2151253" y="75438"/>
                </a:cubicBezTo>
                <a:cubicBezTo>
                  <a:pt x="2151634" y="71438"/>
                  <a:pt x="2151825" y="67501"/>
                  <a:pt x="2152142" y="63564"/>
                </a:cubicBezTo>
                <a:cubicBezTo>
                  <a:pt x="2153984" y="38545"/>
                  <a:pt x="2161477" y="17272"/>
                  <a:pt x="2173097" y="64"/>
                </a:cubicBezTo>
                <a:lnTo>
                  <a:pt x="2422525" y="64"/>
                </a:lnTo>
                <a:cubicBezTo>
                  <a:pt x="2444433" y="16256"/>
                  <a:pt x="2464372" y="35306"/>
                  <a:pt x="2480882" y="56642"/>
                </a:cubicBezTo>
                <a:cubicBezTo>
                  <a:pt x="2517712" y="36703"/>
                  <a:pt x="2565972" y="33909"/>
                  <a:pt x="2609977" y="49340"/>
                </a:cubicBezTo>
                <a:cubicBezTo>
                  <a:pt x="2693734" y="78804"/>
                  <a:pt x="2774315" y="150622"/>
                  <a:pt x="2793683" y="240221"/>
                </a:cubicBezTo>
                <a:cubicBezTo>
                  <a:pt x="2858389" y="283337"/>
                  <a:pt x="2908935" y="352743"/>
                  <a:pt x="2911348" y="431800"/>
                </a:cubicBezTo>
                <a:cubicBezTo>
                  <a:pt x="2911666" y="443294"/>
                  <a:pt x="2912047" y="454787"/>
                  <a:pt x="2912364" y="466281"/>
                </a:cubicBezTo>
                <a:cubicBezTo>
                  <a:pt x="2922715" y="310833"/>
                  <a:pt x="2933573" y="155385"/>
                  <a:pt x="2945194" y="0"/>
                </a:cubicBezTo>
                <a:close/>
              </a:path>
            </a:pathLst>
          </a:custGeom>
          <a:pattFill prst="lgCheck">
            <a:fgClr>
              <a:prstClr val="white">
                <a:lumMod val="85000"/>
              </a:prstClr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70400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BA4EC-26E2-AA47-D5FB-2090AC1E0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C4DDC-BF44-4B92-0830-F4F00291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Recherche de collaboration stratégique</a:t>
            </a:r>
            <a:endParaRPr lang="fr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C13909-D0EB-CB10-5BF8-4972FF38D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086" y="1375376"/>
            <a:ext cx="1912253" cy="367370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fr-CH" b="1" dirty="0"/>
              <a:t>Seuls, n</a:t>
            </a:r>
            <a:r>
              <a:rPr lang="fr-CH" b="1" noProof="0" dirty="0" err="1"/>
              <a:t>ous</a:t>
            </a:r>
            <a:r>
              <a:rPr lang="fr-CH" b="1" noProof="0" dirty="0"/>
              <a:t> ne pouvons rien changer.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B12EDD-8DB4-B0F6-6F6D-BF9178949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fr-CH" noProof="0" smtClean="0"/>
              <a:t>11</a:t>
            </a:fld>
            <a:endParaRPr lang="fr-CH" noProof="0" dirty="0"/>
          </a:p>
        </p:txBody>
      </p:sp>
      <p:pic>
        <p:nvPicPr>
          <p:cNvPr id="5" name="Grafik 4" descr="Sensability. Expertise für Inklusion">
            <a:extLst>
              <a:ext uri="{FF2B5EF4-FFF2-40B4-BE49-F238E27FC236}">
                <a16:creationId xmlns:a16="http://schemas.microsoft.com/office/drawing/2014/main" id="{B6BE768C-3DF6-5C0C-6EE9-452C316F9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339" y="1369273"/>
            <a:ext cx="2175264" cy="612391"/>
          </a:xfrm>
          <a:prstGeom prst="rect">
            <a:avLst/>
          </a:prstGeom>
        </p:spPr>
      </p:pic>
      <p:pic>
        <p:nvPicPr>
          <p:cNvPr id="6" name="Grafik 5" descr="Migros-Genossenschafts-Bund">
            <a:extLst>
              <a:ext uri="{FF2B5EF4-FFF2-40B4-BE49-F238E27FC236}">
                <a16:creationId xmlns:a16="http://schemas.microsoft.com/office/drawing/2014/main" id="{CC173EEB-81C7-D18F-AF3C-D7CE8024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62" y="1375376"/>
            <a:ext cx="2781956" cy="35157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 descr="Förderkreis Inklusions Dialog">
            <a:extLst>
              <a:ext uri="{FF2B5EF4-FFF2-40B4-BE49-F238E27FC236}">
                <a16:creationId xmlns:a16="http://schemas.microsoft.com/office/drawing/2014/main" id="{2671DC96-1926-D626-8DF5-FC3E43CAD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388" y="2155816"/>
            <a:ext cx="1571982" cy="1541751"/>
          </a:xfrm>
          <a:prstGeom prst="rect">
            <a:avLst/>
          </a:prstGeom>
        </p:spPr>
      </p:pic>
      <p:pic>
        <p:nvPicPr>
          <p:cNvPr id="11" name="Grafik 10" descr="inclusion360 - Gemeinsam für eine inklusive Gesellschaft">
            <a:extLst>
              <a:ext uri="{FF2B5EF4-FFF2-40B4-BE49-F238E27FC236}">
                <a16:creationId xmlns:a16="http://schemas.microsoft.com/office/drawing/2014/main" id="{E9C95E6D-388A-C167-13DD-BB771ED462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905" b="24842"/>
          <a:stretch>
            <a:fillRect/>
          </a:stretch>
        </p:blipFill>
        <p:spPr>
          <a:xfrm>
            <a:off x="3068044" y="2580104"/>
            <a:ext cx="1990164" cy="693176"/>
          </a:xfrm>
          <a:prstGeom prst="rect">
            <a:avLst/>
          </a:prstGeom>
        </p:spPr>
      </p:pic>
      <p:pic>
        <p:nvPicPr>
          <p:cNvPr id="12" name="Grafik 11" descr="Inklusions-Initiative">
            <a:extLst>
              <a:ext uri="{FF2B5EF4-FFF2-40B4-BE49-F238E27FC236}">
                <a16:creationId xmlns:a16="http://schemas.microsoft.com/office/drawing/2014/main" id="{4B98C934-2EB8-3418-09C3-25D903B28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9944" y="1375376"/>
            <a:ext cx="2099435" cy="572365"/>
          </a:xfrm>
          <a:prstGeom prst="rect">
            <a:avLst/>
          </a:prstGeom>
        </p:spPr>
      </p:pic>
      <p:pic>
        <p:nvPicPr>
          <p:cNvPr id="13" name="Grafik 12" descr="Eidgenössisches Büro für die Gleichstellung von Menschen mit Behinderungen EBGB">
            <a:extLst>
              <a:ext uri="{FF2B5EF4-FFF2-40B4-BE49-F238E27FC236}">
                <a16:creationId xmlns:a16="http://schemas.microsoft.com/office/drawing/2014/main" id="{FD9495BF-06F8-7877-AD31-75966C8B2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2339" y="3871720"/>
            <a:ext cx="2514600" cy="952500"/>
          </a:xfrm>
          <a:prstGeom prst="rect">
            <a:avLst/>
          </a:prstGeom>
        </p:spPr>
      </p:pic>
      <p:pic>
        <p:nvPicPr>
          <p:cNvPr id="14" name="Grafik 13" descr="insieme">
            <a:extLst>
              <a:ext uri="{FF2B5EF4-FFF2-40B4-BE49-F238E27FC236}">
                <a16:creationId xmlns:a16="http://schemas.microsoft.com/office/drawing/2014/main" id="{E3EE385B-A84D-2B4D-4DE3-84C395DF2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9428" y="3133256"/>
            <a:ext cx="1030233" cy="1030233"/>
          </a:xfrm>
          <a:prstGeom prst="rect">
            <a:avLst/>
          </a:prstGeom>
        </p:spPr>
      </p:pic>
      <p:pic>
        <p:nvPicPr>
          <p:cNvPr id="15" name="Grafik 14" descr="Pro Infirmis">
            <a:extLst>
              <a:ext uri="{FF2B5EF4-FFF2-40B4-BE49-F238E27FC236}">
                <a16:creationId xmlns:a16="http://schemas.microsoft.com/office/drawing/2014/main" id="{2D62BE31-D318-8374-852C-6903CBC4DAF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6834" b="39022"/>
          <a:stretch>
            <a:fillRect/>
          </a:stretch>
        </p:blipFill>
        <p:spPr>
          <a:xfrm>
            <a:off x="9462781" y="4488184"/>
            <a:ext cx="1669023" cy="40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5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D2B03-B6C1-7E73-3986-ABFD1C56A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660F6-89A9-22EB-F429-802B0221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Contact</a:t>
            </a:r>
            <a:endParaRPr lang="fr-CH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DE06A1-F2CB-92A5-633E-13B45E386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fr-CH" noProof="0" smtClean="0"/>
              <a:t>12</a:t>
            </a:fld>
            <a:endParaRPr lang="fr-CH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1E4ED9E-C65B-5024-1656-CE1423873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noProof="0" dirty="0"/>
              <a:t>Robert </a:t>
            </a:r>
            <a:r>
              <a:rPr lang="fr-CH" noProof="0" dirty="0" err="1"/>
              <a:t>Schmuki</a:t>
            </a:r>
            <a:endParaRPr lang="fr-CH" noProof="0" dirty="0"/>
          </a:p>
          <a:p>
            <a:pPr marL="0" indent="0">
              <a:buNone/>
            </a:pPr>
            <a:r>
              <a:rPr lang="fr-CH" noProof="0" dirty="0"/>
              <a:t>robert.schmuki@switzerland2029.org</a:t>
            </a:r>
          </a:p>
        </p:txBody>
      </p:sp>
      <p:pic>
        <p:nvPicPr>
          <p:cNvPr id="9" name="Grafik 8" descr="QR-Code zu digitaler Visitenkarte: &#10;Robert Schmuki, &#10;Special Olympics WWG Switzerland 2029&#10;Head of Legacy, Sommeraustrasse 32, 7000 Chur, Mobilnr. +41 79 653 61 86, robert.schmuki@switzerland 2029.org, www.switzerland.org">
            <a:extLst>
              <a:ext uri="{FF2B5EF4-FFF2-40B4-BE49-F238E27FC236}">
                <a16:creationId xmlns:a16="http://schemas.microsoft.com/office/drawing/2014/main" id="{FE94E692-2D28-5BA9-CFC4-154BCA5B9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02" y="1254773"/>
            <a:ext cx="2995449" cy="29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4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C97D2-F15F-3987-6865-A773F6772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F4673-4DE7-6B38-0C82-619875819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679" y="389876"/>
            <a:ext cx="8531155" cy="2651760"/>
          </a:xfrm>
        </p:spPr>
        <p:txBody>
          <a:bodyPr/>
          <a:lstStyle/>
          <a:p>
            <a:r>
              <a:rPr lang="fr-CH" dirty="0"/>
              <a:t>JEUX MONDIAUX D'HIVER</a:t>
            </a:r>
            <a:br>
              <a:rPr lang="fr-CH" dirty="0"/>
            </a:br>
            <a:r>
              <a:rPr lang="fr-CH" dirty="0"/>
              <a:t>SPECIAL OLYMPICS</a:t>
            </a:r>
            <a:br>
              <a:rPr lang="fr-CH" noProof="0" dirty="0"/>
            </a:br>
            <a:r>
              <a:rPr lang="fr-CH" noProof="0" dirty="0"/>
              <a:t>SUISSE 2029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945EC4-4AFD-FD2D-3492-57374D404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863" y="3275765"/>
            <a:ext cx="8531155" cy="1730412"/>
          </a:xfrm>
        </p:spPr>
        <p:txBody>
          <a:bodyPr/>
          <a:lstStyle/>
          <a:p>
            <a:r>
              <a:rPr lang="fr-CH" noProof="0" dirty="0"/>
              <a:t>La </a:t>
            </a:r>
            <a:r>
              <a:rPr lang="fr-CH" noProof="0" dirty="0" err="1"/>
              <a:t>plus grande plateforme de communication sur </a:t>
            </a:r>
            <a:r>
              <a:rPr lang="fr-CH" noProof="0" dirty="0"/>
              <a:t>le thème </a:t>
            </a:r>
            <a:r>
              <a:rPr lang="fr-CH" noProof="0" dirty="0" err="1"/>
              <a:t>du handicap </a:t>
            </a:r>
            <a:r>
              <a:rPr lang="fr-CH" noProof="0" dirty="0"/>
              <a:t>que </a:t>
            </a:r>
            <a:r>
              <a:rPr lang="fr-CH" noProof="0" dirty="0" err="1"/>
              <a:t>la </a:t>
            </a:r>
            <a:r>
              <a:rPr lang="fr-CH" noProof="0" dirty="0"/>
              <a:t>Suisse </a:t>
            </a:r>
            <a:r>
              <a:rPr lang="fr-CH" noProof="0" dirty="0" err="1"/>
              <a:t>ait</a:t>
            </a:r>
            <a:r>
              <a:rPr lang="fr-CH" noProof="0" dirty="0"/>
              <a:t> jamais </a:t>
            </a:r>
            <a:r>
              <a:rPr lang="fr-CH" noProof="0" dirty="0" err="1"/>
              <a:t>connue</a:t>
            </a:r>
            <a:r>
              <a:rPr lang="fr-CH" noProof="0" dirty="0"/>
              <a:t>.</a:t>
            </a:r>
          </a:p>
        </p:txBody>
      </p:sp>
      <p:pic>
        <p:nvPicPr>
          <p:cNvPr id="4" name="Bildplatzhalter 12" descr="Special Olympics-Athletin beim Schneeschuhlauf. Wirkt schnell und dynamisch. ">
            <a:extLst>
              <a:ext uri="{FF2B5EF4-FFF2-40B4-BE49-F238E27FC236}">
                <a16:creationId xmlns:a16="http://schemas.microsoft.com/office/drawing/2014/main" id="{1B459E02-AA11-2932-A42B-7536C85634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8007"/>
          <a:stretch>
            <a:fillRect/>
          </a:stretch>
        </p:blipFill>
        <p:spPr>
          <a:xfrm flipH="1">
            <a:off x="-1" y="26504"/>
            <a:ext cx="2959670" cy="5006177"/>
          </a:xfrm>
          <a:custGeom>
            <a:avLst/>
            <a:gdLst>
              <a:gd name="connsiteX0" fmla="*/ 2945194 w 4458414"/>
              <a:gd name="connsiteY0" fmla="*/ 0 h 6858191"/>
              <a:gd name="connsiteX1" fmla="*/ 3582035 w 4458414"/>
              <a:gd name="connsiteY1" fmla="*/ 0 h 6858191"/>
              <a:gd name="connsiteX2" fmla="*/ 3606673 w 4458414"/>
              <a:gd name="connsiteY2" fmla="*/ 340614 h 6858191"/>
              <a:gd name="connsiteX3" fmla="*/ 3729673 w 4458414"/>
              <a:gd name="connsiteY3" fmla="*/ 2040255 h 6858191"/>
              <a:gd name="connsiteX4" fmla="*/ 3743389 w 4458414"/>
              <a:gd name="connsiteY4" fmla="*/ 2230057 h 6858191"/>
              <a:gd name="connsiteX5" fmla="*/ 3774758 w 4458414"/>
              <a:gd name="connsiteY5" fmla="*/ 1796415 h 6858191"/>
              <a:gd name="connsiteX6" fmla="*/ 3804603 w 4458414"/>
              <a:gd name="connsiteY6" fmla="*/ 1383602 h 6858191"/>
              <a:gd name="connsiteX7" fmla="*/ 3806190 w 4458414"/>
              <a:gd name="connsiteY7" fmla="*/ 44831 h 6858191"/>
              <a:gd name="connsiteX8" fmla="*/ 3805746 w 4458414"/>
              <a:gd name="connsiteY8" fmla="*/ 64 h 6858191"/>
              <a:gd name="connsiteX9" fmla="*/ 4365244 w 4458414"/>
              <a:gd name="connsiteY9" fmla="*/ 64 h 6858191"/>
              <a:gd name="connsiteX10" fmla="*/ 4389438 w 4458414"/>
              <a:gd name="connsiteY10" fmla="*/ 925894 h 6858191"/>
              <a:gd name="connsiteX11" fmla="*/ 4425569 w 4458414"/>
              <a:gd name="connsiteY11" fmla="*/ 2550541 h 6858191"/>
              <a:gd name="connsiteX12" fmla="*/ 4452303 w 4458414"/>
              <a:gd name="connsiteY12" fmla="*/ 4290886 h 6858191"/>
              <a:gd name="connsiteX13" fmla="*/ 4456113 w 4458414"/>
              <a:gd name="connsiteY13" fmla="*/ 5857685 h 6858191"/>
              <a:gd name="connsiteX14" fmla="*/ 4454271 w 4458414"/>
              <a:gd name="connsiteY14" fmla="*/ 6024372 h 6858191"/>
              <a:gd name="connsiteX15" fmla="*/ 4444365 w 4458414"/>
              <a:gd name="connsiteY15" fmla="*/ 6071680 h 6858191"/>
              <a:gd name="connsiteX16" fmla="*/ 4444556 w 4458414"/>
              <a:gd name="connsiteY16" fmla="*/ 6071870 h 6858191"/>
              <a:gd name="connsiteX17" fmla="*/ 4452493 w 4458414"/>
              <a:gd name="connsiteY17" fmla="*/ 6703949 h 6858191"/>
              <a:gd name="connsiteX18" fmla="*/ 4454017 w 4458414"/>
              <a:gd name="connsiteY18" fmla="*/ 6858191 h 6858191"/>
              <a:gd name="connsiteX19" fmla="*/ 4077907 w 4458414"/>
              <a:gd name="connsiteY19" fmla="*/ 6858191 h 6858191"/>
              <a:gd name="connsiteX20" fmla="*/ 4077335 w 4458414"/>
              <a:gd name="connsiteY20" fmla="*/ 6793484 h 6858191"/>
              <a:gd name="connsiteX21" fmla="*/ 4076065 w 4458414"/>
              <a:gd name="connsiteY21" fmla="*/ 6667944 h 6858191"/>
              <a:gd name="connsiteX22" fmla="*/ 4071747 w 4458414"/>
              <a:gd name="connsiteY22" fmla="*/ 6754431 h 6858191"/>
              <a:gd name="connsiteX23" fmla="*/ 4071493 w 4458414"/>
              <a:gd name="connsiteY23" fmla="*/ 6762306 h 6858191"/>
              <a:gd name="connsiteX24" fmla="*/ 4017899 w 4458414"/>
              <a:gd name="connsiteY24" fmla="*/ 6858191 h 6858191"/>
              <a:gd name="connsiteX25" fmla="*/ 3336417 w 4458414"/>
              <a:gd name="connsiteY25" fmla="*/ 6858191 h 6858191"/>
              <a:gd name="connsiteX26" fmla="*/ 3301683 w 4458414"/>
              <a:gd name="connsiteY26" fmla="*/ 6303010 h 6858191"/>
              <a:gd name="connsiteX27" fmla="*/ 3219704 w 4458414"/>
              <a:gd name="connsiteY27" fmla="*/ 4992434 h 6858191"/>
              <a:gd name="connsiteX28" fmla="*/ 3168587 w 4458414"/>
              <a:gd name="connsiteY28" fmla="*/ 5810250 h 6858191"/>
              <a:gd name="connsiteX29" fmla="*/ 3115056 w 4458414"/>
              <a:gd name="connsiteY29" fmla="*/ 6666040 h 6858191"/>
              <a:gd name="connsiteX30" fmla="*/ 3114294 w 4458414"/>
              <a:gd name="connsiteY30" fmla="*/ 6678041 h 6858191"/>
              <a:gd name="connsiteX31" fmla="*/ 3114104 w 4458414"/>
              <a:gd name="connsiteY31" fmla="*/ 6679629 h 6858191"/>
              <a:gd name="connsiteX32" fmla="*/ 3108135 w 4458414"/>
              <a:gd name="connsiteY32" fmla="*/ 6858191 h 6858191"/>
              <a:gd name="connsiteX33" fmla="*/ 2658301 w 4458414"/>
              <a:gd name="connsiteY33" fmla="*/ 6858191 h 6858191"/>
              <a:gd name="connsiteX34" fmla="*/ 2643442 w 4458414"/>
              <a:gd name="connsiteY34" fmla="*/ 6363843 h 6858191"/>
              <a:gd name="connsiteX35" fmla="*/ 2641283 w 4458414"/>
              <a:gd name="connsiteY35" fmla="*/ 6781038 h 6858191"/>
              <a:gd name="connsiteX36" fmla="*/ 2640521 w 4458414"/>
              <a:gd name="connsiteY36" fmla="*/ 6858191 h 6858191"/>
              <a:gd name="connsiteX37" fmla="*/ 1614615 w 4458414"/>
              <a:gd name="connsiteY37" fmla="*/ 6858191 h 6858191"/>
              <a:gd name="connsiteX38" fmla="*/ 1592009 w 4458414"/>
              <a:gd name="connsiteY38" fmla="*/ 6496622 h 6858191"/>
              <a:gd name="connsiteX39" fmla="*/ 1486726 w 4458414"/>
              <a:gd name="connsiteY39" fmla="*/ 4813237 h 6858191"/>
              <a:gd name="connsiteX40" fmla="*/ 1382268 w 4458414"/>
              <a:gd name="connsiteY40" fmla="*/ 3142742 h 6858191"/>
              <a:gd name="connsiteX41" fmla="*/ 1365504 w 4458414"/>
              <a:gd name="connsiteY41" fmla="*/ 3498533 h 6858191"/>
              <a:gd name="connsiteX42" fmla="*/ 1304671 w 4458414"/>
              <a:gd name="connsiteY42" fmla="*/ 5023231 h 6858191"/>
              <a:gd name="connsiteX43" fmla="*/ 1269111 w 4458414"/>
              <a:gd name="connsiteY43" fmla="*/ 6155690 h 6858191"/>
              <a:gd name="connsiteX44" fmla="*/ 1256094 w 4458414"/>
              <a:gd name="connsiteY44" fmla="*/ 6662801 h 6858191"/>
              <a:gd name="connsiteX45" fmla="*/ 1255903 w 4458414"/>
              <a:gd name="connsiteY45" fmla="*/ 6669595 h 6858191"/>
              <a:gd name="connsiteX46" fmla="*/ 1066927 w 4458414"/>
              <a:gd name="connsiteY46" fmla="*/ 6776339 h 6858191"/>
              <a:gd name="connsiteX47" fmla="*/ 878776 w 4458414"/>
              <a:gd name="connsiteY47" fmla="*/ 6548882 h 6858191"/>
              <a:gd name="connsiteX48" fmla="*/ 862901 w 4458414"/>
              <a:gd name="connsiteY48" fmla="*/ 6019038 h 6858191"/>
              <a:gd name="connsiteX49" fmla="*/ 824738 w 4458414"/>
              <a:gd name="connsiteY49" fmla="*/ 4747070 h 6858191"/>
              <a:gd name="connsiteX50" fmla="*/ 785495 w 4458414"/>
              <a:gd name="connsiteY50" fmla="*/ 3440240 h 6858191"/>
              <a:gd name="connsiteX51" fmla="*/ 740156 w 4458414"/>
              <a:gd name="connsiteY51" fmla="*/ 3877564 h 6858191"/>
              <a:gd name="connsiteX52" fmla="*/ 618236 w 4458414"/>
              <a:gd name="connsiteY52" fmla="*/ 5247577 h 6858191"/>
              <a:gd name="connsiteX53" fmla="*/ 539623 w 4458414"/>
              <a:gd name="connsiteY53" fmla="*/ 6313551 h 6858191"/>
              <a:gd name="connsiteX54" fmla="*/ 508000 w 4458414"/>
              <a:gd name="connsiteY54" fmla="*/ 6805931 h 6858191"/>
              <a:gd name="connsiteX55" fmla="*/ 507619 w 4458414"/>
              <a:gd name="connsiteY55" fmla="*/ 6812788 h 6858191"/>
              <a:gd name="connsiteX56" fmla="*/ 497205 w 4458414"/>
              <a:gd name="connsiteY56" fmla="*/ 6858000 h 6858191"/>
              <a:gd name="connsiteX57" fmla="*/ 214693 w 4458414"/>
              <a:gd name="connsiteY57" fmla="*/ 6858000 h 6858191"/>
              <a:gd name="connsiteX58" fmla="*/ 130493 w 4458414"/>
              <a:gd name="connsiteY58" fmla="*/ 6692075 h 6858191"/>
              <a:gd name="connsiteX59" fmla="*/ 47181 w 4458414"/>
              <a:gd name="connsiteY59" fmla="*/ 4534853 h 6858191"/>
              <a:gd name="connsiteX60" fmla="*/ 5906 w 4458414"/>
              <a:gd name="connsiteY60" fmla="*/ 2582037 h 6858191"/>
              <a:gd name="connsiteX61" fmla="*/ 0 w 4458414"/>
              <a:gd name="connsiteY61" fmla="*/ 2194433 h 6858191"/>
              <a:gd name="connsiteX62" fmla="*/ 0 w 4458414"/>
              <a:gd name="connsiteY62" fmla="*/ 2193925 h 6858191"/>
              <a:gd name="connsiteX63" fmla="*/ 0 w 4458414"/>
              <a:gd name="connsiteY63" fmla="*/ 2191322 h 6858191"/>
              <a:gd name="connsiteX64" fmla="*/ 188976 w 4458414"/>
              <a:gd name="connsiteY64" fmla="*/ 2087689 h 6858191"/>
              <a:gd name="connsiteX65" fmla="*/ 377190 w 4458414"/>
              <a:gd name="connsiteY65" fmla="*/ 2315147 h 6858191"/>
              <a:gd name="connsiteX66" fmla="*/ 396304 w 4458414"/>
              <a:gd name="connsiteY66" fmla="*/ 3431731 h 6858191"/>
              <a:gd name="connsiteX67" fmla="*/ 396304 w 4458414"/>
              <a:gd name="connsiteY67" fmla="*/ 3432556 h 6858191"/>
              <a:gd name="connsiteX68" fmla="*/ 504127 w 4458414"/>
              <a:gd name="connsiteY68" fmla="*/ 2513203 h 6858191"/>
              <a:gd name="connsiteX69" fmla="*/ 699834 w 4458414"/>
              <a:gd name="connsiteY69" fmla="*/ 1309751 h 6858191"/>
              <a:gd name="connsiteX70" fmla="*/ 725805 w 4458414"/>
              <a:gd name="connsiteY70" fmla="*/ 1193356 h 6858191"/>
              <a:gd name="connsiteX71" fmla="*/ 932561 w 4458414"/>
              <a:gd name="connsiteY71" fmla="*/ 1138111 h 6858191"/>
              <a:gd name="connsiteX72" fmla="*/ 1096518 w 4458414"/>
              <a:gd name="connsiteY72" fmla="*/ 1355027 h 6858191"/>
              <a:gd name="connsiteX73" fmla="*/ 1097534 w 4458414"/>
              <a:gd name="connsiteY73" fmla="*/ 1389507 h 6858191"/>
              <a:gd name="connsiteX74" fmla="*/ 1178687 w 4458414"/>
              <a:gd name="connsiteY74" fmla="*/ 327597 h 6858191"/>
              <a:gd name="connsiteX75" fmla="*/ 1195007 w 4458414"/>
              <a:gd name="connsiteY75" fmla="*/ 147765 h 6858191"/>
              <a:gd name="connsiteX76" fmla="*/ 1383983 w 4458414"/>
              <a:gd name="connsiteY76" fmla="*/ 41021 h 6858191"/>
              <a:gd name="connsiteX77" fmla="*/ 1572133 w 4458414"/>
              <a:gd name="connsiteY77" fmla="*/ 268478 h 6858191"/>
              <a:gd name="connsiteX78" fmla="*/ 1615948 w 4458414"/>
              <a:gd name="connsiteY78" fmla="*/ 969391 h 6858191"/>
              <a:gd name="connsiteX79" fmla="*/ 1622997 w 4458414"/>
              <a:gd name="connsiteY79" fmla="*/ 1082421 h 6858191"/>
              <a:gd name="connsiteX80" fmla="*/ 1672654 w 4458414"/>
              <a:gd name="connsiteY80" fmla="*/ 12891 h 6858191"/>
              <a:gd name="connsiteX81" fmla="*/ 1673987 w 4458414"/>
              <a:gd name="connsiteY81" fmla="*/ 64 h 6858191"/>
              <a:gd name="connsiteX82" fmla="*/ 1996313 w 4458414"/>
              <a:gd name="connsiteY82" fmla="*/ 64 h 6858191"/>
              <a:gd name="connsiteX83" fmla="*/ 2049780 w 4458414"/>
              <a:gd name="connsiteY83" fmla="*/ 133604 h 6858191"/>
              <a:gd name="connsiteX84" fmla="*/ 2075244 w 4458414"/>
              <a:gd name="connsiteY84" fmla="*/ 534289 h 6858191"/>
              <a:gd name="connsiteX85" fmla="*/ 2095944 w 4458414"/>
              <a:gd name="connsiteY85" fmla="*/ 837121 h 6858191"/>
              <a:gd name="connsiteX86" fmla="*/ 2151253 w 4458414"/>
              <a:gd name="connsiteY86" fmla="*/ 75438 h 6858191"/>
              <a:gd name="connsiteX87" fmla="*/ 2152142 w 4458414"/>
              <a:gd name="connsiteY87" fmla="*/ 63564 h 6858191"/>
              <a:gd name="connsiteX88" fmla="*/ 2173097 w 4458414"/>
              <a:gd name="connsiteY88" fmla="*/ 64 h 6858191"/>
              <a:gd name="connsiteX89" fmla="*/ 2422525 w 4458414"/>
              <a:gd name="connsiteY89" fmla="*/ 64 h 6858191"/>
              <a:gd name="connsiteX90" fmla="*/ 2480882 w 4458414"/>
              <a:gd name="connsiteY90" fmla="*/ 56642 h 6858191"/>
              <a:gd name="connsiteX91" fmla="*/ 2609977 w 4458414"/>
              <a:gd name="connsiteY91" fmla="*/ 49340 h 6858191"/>
              <a:gd name="connsiteX92" fmla="*/ 2793683 w 4458414"/>
              <a:gd name="connsiteY92" fmla="*/ 240221 h 6858191"/>
              <a:gd name="connsiteX93" fmla="*/ 2911348 w 4458414"/>
              <a:gd name="connsiteY93" fmla="*/ 431800 h 6858191"/>
              <a:gd name="connsiteX94" fmla="*/ 2912364 w 4458414"/>
              <a:gd name="connsiteY94" fmla="*/ 466281 h 6858191"/>
              <a:gd name="connsiteX95" fmla="*/ 2945194 w 4458414"/>
              <a:gd name="connsiteY95" fmla="*/ 0 h 68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458414" h="6858191">
                <a:moveTo>
                  <a:pt x="2945194" y="0"/>
                </a:moveTo>
                <a:lnTo>
                  <a:pt x="3582035" y="0"/>
                </a:lnTo>
                <a:cubicBezTo>
                  <a:pt x="3590227" y="113538"/>
                  <a:pt x="3598482" y="227076"/>
                  <a:pt x="3606673" y="340614"/>
                </a:cubicBezTo>
                <a:cubicBezTo>
                  <a:pt x="3647694" y="907161"/>
                  <a:pt x="3688652" y="1473708"/>
                  <a:pt x="3729673" y="2040255"/>
                </a:cubicBezTo>
                <a:cubicBezTo>
                  <a:pt x="3734245" y="2103565"/>
                  <a:pt x="3738817" y="2166811"/>
                  <a:pt x="3743389" y="2230057"/>
                </a:cubicBezTo>
                <a:lnTo>
                  <a:pt x="3774758" y="1796415"/>
                </a:lnTo>
                <a:cubicBezTo>
                  <a:pt x="3784664" y="1658811"/>
                  <a:pt x="3794633" y="1521206"/>
                  <a:pt x="3804603" y="1383602"/>
                </a:cubicBezTo>
                <a:cubicBezTo>
                  <a:pt x="3808476" y="937387"/>
                  <a:pt x="3810191" y="491109"/>
                  <a:pt x="3806190" y="44831"/>
                </a:cubicBezTo>
                <a:cubicBezTo>
                  <a:pt x="3806063" y="29909"/>
                  <a:pt x="3805873" y="14986"/>
                  <a:pt x="3805746" y="64"/>
                </a:cubicBezTo>
                <a:lnTo>
                  <a:pt x="4365244" y="64"/>
                </a:lnTo>
                <a:cubicBezTo>
                  <a:pt x="4373753" y="308674"/>
                  <a:pt x="4381818" y="617284"/>
                  <a:pt x="4389438" y="925894"/>
                </a:cubicBezTo>
                <a:cubicBezTo>
                  <a:pt x="4402836" y="1467422"/>
                  <a:pt x="4415028" y="2008950"/>
                  <a:pt x="4425569" y="2550541"/>
                </a:cubicBezTo>
                <a:cubicBezTo>
                  <a:pt x="4436872" y="3130614"/>
                  <a:pt x="4446334" y="3710750"/>
                  <a:pt x="4452303" y="4290886"/>
                </a:cubicBezTo>
                <a:cubicBezTo>
                  <a:pt x="4457700" y="4813110"/>
                  <a:pt x="4460812" y="5335461"/>
                  <a:pt x="4456113" y="5857685"/>
                </a:cubicBezTo>
                <a:cubicBezTo>
                  <a:pt x="4455605" y="5913247"/>
                  <a:pt x="4454970" y="5968810"/>
                  <a:pt x="4454271" y="6024372"/>
                </a:cubicBezTo>
                <a:cubicBezTo>
                  <a:pt x="4454017" y="6042152"/>
                  <a:pt x="4450461" y="6057900"/>
                  <a:pt x="4444365" y="6071680"/>
                </a:cubicBezTo>
                <a:lnTo>
                  <a:pt x="4444556" y="6071870"/>
                </a:lnTo>
                <a:cubicBezTo>
                  <a:pt x="4447540" y="6282563"/>
                  <a:pt x="4450334" y="6493256"/>
                  <a:pt x="4452493" y="6703949"/>
                </a:cubicBezTo>
                <a:cubicBezTo>
                  <a:pt x="4453001" y="6755320"/>
                  <a:pt x="4453509" y="6806756"/>
                  <a:pt x="4454017" y="6858191"/>
                </a:cubicBezTo>
                <a:lnTo>
                  <a:pt x="4077907" y="6858191"/>
                </a:lnTo>
                <a:cubicBezTo>
                  <a:pt x="4077716" y="6836601"/>
                  <a:pt x="4077526" y="6815074"/>
                  <a:pt x="4077335" y="6793484"/>
                </a:cubicBezTo>
                <a:cubicBezTo>
                  <a:pt x="4077018" y="6751638"/>
                  <a:pt x="4076510" y="6709791"/>
                  <a:pt x="4076065" y="6667944"/>
                </a:cubicBezTo>
                <a:cubicBezTo>
                  <a:pt x="4074859" y="6696837"/>
                  <a:pt x="4073462" y="6725666"/>
                  <a:pt x="4071747" y="6754431"/>
                </a:cubicBezTo>
                <a:cubicBezTo>
                  <a:pt x="4071557" y="6757035"/>
                  <a:pt x="4071557" y="6759702"/>
                  <a:pt x="4071493" y="6762306"/>
                </a:cubicBezTo>
                <a:cubicBezTo>
                  <a:pt x="4070096" y="6807010"/>
                  <a:pt x="4048760" y="6839141"/>
                  <a:pt x="4017899" y="6858191"/>
                </a:cubicBezTo>
                <a:lnTo>
                  <a:pt x="3336417" y="6858191"/>
                </a:lnTo>
                <a:cubicBezTo>
                  <a:pt x="3324860" y="6673152"/>
                  <a:pt x="3313240" y="6488049"/>
                  <a:pt x="3301683" y="6303010"/>
                </a:cubicBezTo>
                <a:cubicBezTo>
                  <a:pt x="3274378" y="5866194"/>
                  <a:pt x="3247009" y="5429314"/>
                  <a:pt x="3219704" y="4992434"/>
                </a:cubicBezTo>
                <a:cubicBezTo>
                  <a:pt x="3202686" y="5265039"/>
                  <a:pt x="3185605" y="5537645"/>
                  <a:pt x="3168587" y="5810250"/>
                </a:cubicBezTo>
                <a:cubicBezTo>
                  <a:pt x="3150743" y="6095365"/>
                  <a:pt x="3137853" y="6381242"/>
                  <a:pt x="3115056" y="6666040"/>
                </a:cubicBezTo>
                <a:cubicBezTo>
                  <a:pt x="3114739" y="6670040"/>
                  <a:pt x="3114548" y="6674041"/>
                  <a:pt x="3114294" y="6678041"/>
                </a:cubicBezTo>
                <a:cubicBezTo>
                  <a:pt x="3114294" y="6678613"/>
                  <a:pt x="3114104" y="6679057"/>
                  <a:pt x="3114104" y="6679629"/>
                </a:cubicBezTo>
                <a:cubicBezTo>
                  <a:pt x="3112072" y="6739128"/>
                  <a:pt x="3110103" y="6798691"/>
                  <a:pt x="3108135" y="6858191"/>
                </a:cubicBezTo>
                <a:lnTo>
                  <a:pt x="2658301" y="6858191"/>
                </a:lnTo>
                <a:cubicBezTo>
                  <a:pt x="2653348" y="6693408"/>
                  <a:pt x="2648395" y="6528626"/>
                  <a:pt x="2643442" y="6363843"/>
                </a:cubicBezTo>
                <a:cubicBezTo>
                  <a:pt x="2643188" y="6502908"/>
                  <a:pt x="2642553" y="6641973"/>
                  <a:pt x="2641283" y="6781038"/>
                </a:cubicBezTo>
                <a:cubicBezTo>
                  <a:pt x="2641029" y="6806756"/>
                  <a:pt x="2640775" y="6832473"/>
                  <a:pt x="2640521" y="6858191"/>
                </a:cubicBezTo>
                <a:lnTo>
                  <a:pt x="1614615" y="6858191"/>
                </a:lnTo>
                <a:cubicBezTo>
                  <a:pt x="1607122" y="6737668"/>
                  <a:pt x="1599565" y="6617144"/>
                  <a:pt x="1592009" y="6496622"/>
                </a:cubicBezTo>
                <a:cubicBezTo>
                  <a:pt x="1556893" y="5935472"/>
                  <a:pt x="1521841" y="5374386"/>
                  <a:pt x="1486726" y="4813237"/>
                </a:cubicBezTo>
                <a:cubicBezTo>
                  <a:pt x="1451928" y="4256405"/>
                  <a:pt x="1417066" y="3699574"/>
                  <a:pt x="1382268" y="3142742"/>
                </a:cubicBezTo>
                <a:cubicBezTo>
                  <a:pt x="1376553" y="3261297"/>
                  <a:pt x="1370902" y="3379915"/>
                  <a:pt x="1365504" y="3498533"/>
                </a:cubicBezTo>
                <a:cubicBezTo>
                  <a:pt x="1342454" y="4006659"/>
                  <a:pt x="1322388" y="4514914"/>
                  <a:pt x="1304671" y="5023231"/>
                </a:cubicBezTo>
                <a:cubicBezTo>
                  <a:pt x="1291463" y="5400675"/>
                  <a:pt x="1279589" y="5778183"/>
                  <a:pt x="1269111" y="6155690"/>
                </a:cubicBezTo>
                <a:cubicBezTo>
                  <a:pt x="1264412" y="6324410"/>
                  <a:pt x="1265682" y="6494272"/>
                  <a:pt x="1256094" y="6662801"/>
                </a:cubicBezTo>
                <a:cubicBezTo>
                  <a:pt x="1255903" y="6665024"/>
                  <a:pt x="1255903" y="6667310"/>
                  <a:pt x="1255903" y="6669595"/>
                </a:cubicBezTo>
                <a:cubicBezTo>
                  <a:pt x="1253681" y="6768910"/>
                  <a:pt x="1151192" y="6805931"/>
                  <a:pt x="1066927" y="6776339"/>
                </a:cubicBezTo>
                <a:cubicBezTo>
                  <a:pt x="971359" y="6742748"/>
                  <a:pt x="881951" y="6655435"/>
                  <a:pt x="878776" y="6548882"/>
                </a:cubicBezTo>
                <a:cubicBezTo>
                  <a:pt x="873506" y="6372289"/>
                  <a:pt x="868172" y="6195632"/>
                  <a:pt x="862901" y="6019038"/>
                </a:cubicBezTo>
                <a:cubicBezTo>
                  <a:pt x="850201" y="5595049"/>
                  <a:pt x="837501" y="5171059"/>
                  <a:pt x="824738" y="4747070"/>
                </a:cubicBezTo>
                <a:cubicBezTo>
                  <a:pt x="811657" y="4311460"/>
                  <a:pt x="798576" y="3875850"/>
                  <a:pt x="785495" y="3440240"/>
                </a:cubicBezTo>
                <a:cubicBezTo>
                  <a:pt x="769747" y="3585972"/>
                  <a:pt x="754634" y="3731768"/>
                  <a:pt x="740156" y="3877564"/>
                </a:cubicBezTo>
                <a:cubicBezTo>
                  <a:pt x="694690" y="4333812"/>
                  <a:pt x="654685" y="4790567"/>
                  <a:pt x="618236" y="5247577"/>
                </a:cubicBezTo>
                <a:cubicBezTo>
                  <a:pt x="589852" y="5602732"/>
                  <a:pt x="563690" y="5958078"/>
                  <a:pt x="539623" y="6313551"/>
                </a:cubicBezTo>
                <a:cubicBezTo>
                  <a:pt x="528574" y="6477508"/>
                  <a:pt x="521843" y="6642164"/>
                  <a:pt x="508000" y="6805931"/>
                </a:cubicBezTo>
                <a:cubicBezTo>
                  <a:pt x="507810" y="6808216"/>
                  <a:pt x="507746" y="6810502"/>
                  <a:pt x="507619" y="6812788"/>
                </a:cubicBezTo>
                <a:cubicBezTo>
                  <a:pt x="506667" y="6829616"/>
                  <a:pt x="502984" y="6844729"/>
                  <a:pt x="497205" y="6858000"/>
                </a:cubicBezTo>
                <a:lnTo>
                  <a:pt x="214693" y="6858000"/>
                </a:lnTo>
                <a:cubicBezTo>
                  <a:pt x="167323" y="6815265"/>
                  <a:pt x="134493" y="6757670"/>
                  <a:pt x="130493" y="6692075"/>
                </a:cubicBezTo>
                <a:cubicBezTo>
                  <a:pt x="86360" y="5973890"/>
                  <a:pt x="66231" y="5254054"/>
                  <a:pt x="47181" y="4534853"/>
                </a:cubicBezTo>
                <a:cubicBezTo>
                  <a:pt x="29909" y="3883978"/>
                  <a:pt x="16574" y="3233039"/>
                  <a:pt x="5906" y="2582037"/>
                </a:cubicBezTo>
                <a:cubicBezTo>
                  <a:pt x="3810" y="2452815"/>
                  <a:pt x="1714" y="2323656"/>
                  <a:pt x="0" y="2194433"/>
                </a:cubicBezTo>
                <a:cubicBezTo>
                  <a:pt x="0" y="2194243"/>
                  <a:pt x="0" y="2193925"/>
                  <a:pt x="0" y="2193925"/>
                </a:cubicBezTo>
                <a:lnTo>
                  <a:pt x="0" y="2191322"/>
                </a:lnTo>
                <a:cubicBezTo>
                  <a:pt x="953" y="2093722"/>
                  <a:pt x="108013" y="2059242"/>
                  <a:pt x="188976" y="2087689"/>
                </a:cubicBezTo>
                <a:cubicBezTo>
                  <a:pt x="283210" y="2120773"/>
                  <a:pt x="375730" y="2208911"/>
                  <a:pt x="377190" y="2315147"/>
                </a:cubicBezTo>
                <a:cubicBezTo>
                  <a:pt x="382143" y="2687320"/>
                  <a:pt x="388938" y="3059557"/>
                  <a:pt x="396304" y="3431731"/>
                </a:cubicBezTo>
                <a:cubicBezTo>
                  <a:pt x="396304" y="3431984"/>
                  <a:pt x="396304" y="3432302"/>
                  <a:pt x="396304" y="3432556"/>
                </a:cubicBezTo>
                <a:cubicBezTo>
                  <a:pt x="428752" y="3125724"/>
                  <a:pt x="464058" y="2819146"/>
                  <a:pt x="504127" y="2513203"/>
                </a:cubicBezTo>
                <a:cubicBezTo>
                  <a:pt x="556832" y="2110486"/>
                  <a:pt x="614871" y="1707134"/>
                  <a:pt x="699834" y="1309751"/>
                </a:cubicBezTo>
                <a:cubicBezTo>
                  <a:pt x="708152" y="1270889"/>
                  <a:pt x="716788" y="1232091"/>
                  <a:pt x="725805" y="1193356"/>
                </a:cubicBezTo>
                <a:cubicBezTo>
                  <a:pt x="746951" y="1102360"/>
                  <a:pt x="869379" y="1110552"/>
                  <a:pt x="932561" y="1138111"/>
                </a:cubicBezTo>
                <a:cubicBezTo>
                  <a:pt x="1017905" y="1175258"/>
                  <a:pt x="1093597" y="1257872"/>
                  <a:pt x="1096518" y="1355027"/>
                </a:cubicBezTo>
                <a:cubicBezTo>
                  <a:pt x="1096836" y="1366520"/>
                  <a:pt x="1097153" y="1378014"/>
                  <a:pt x="1097534" y="1389507"/>
                </a:cubicBezTo>
                <a:cubicBezTo>
                  <a:pt x="1121093" y="1035304"/>
                  <a:pt x="1147509" y="681228"/>
                  <a:pt x="1178687" y="327597"/>
                </a:cubicBezTo>
                <a:cubicBezTo>
                  <a:pt x="1183958" y="267589"/>
                  <a:pt x="1189419" y="207709"/>
                  <a:pt x="1195007" y="147765"/>
                </a:cubicBezTo>
                <a:cubicBezTo>
                  <a:pt x="1204087" y="50229"/>
                  <a:pt x="1294765" y="9716"/>
                  <a:pt x="1383983" y="41021"/>
                </a:cubicBezTo>
                <a:cubicBezTo>
                  <a:pt x="1482281" y="75565"/>
                  <a:pt x="1565466" y="161290"/>
                  <a:pt x="1572133" y="268478"/>
                </a:cubicBezTo>
                <a:cubicBezTo>
                  <a:pt x="1586738" y="502095"/>
                  <a:pt x="1601343" y="735775"/>
                  <a:pt x="1615948" y="969391"/>
                </a:cubicBezTo>
                <a:cubicBezTo>
                  <a:pt x="1618298" y="1007110"/>
                  <a:pt x="1620647" y="1044766"/>
                  <a:pt x="1622997" y="1082421"/>
                </a:cubicBezTo>
                <a:cubicBezTo>
                  <a:pt x="1635951" y="725805"/>
                  <a:pt x="1650746" y="369126"/>
                  <a:pt x="1672654" y="12891"/>
                </a:cubicBezTo>
                <a:cubicBezTo>
                  <a:pt x="1672908" y="8509"/>
                  <a:pt x="1673352" y="4255"/>
                  <a:pt x="1673987" y="64"/>
                </a:cubicBezTo>
                <a:lnTo>
                  <a:pt x="1996313" y="64"/>
                </a:lnTo>
                <a:cubicBezTo>
                  <a:pt x="2026857" y="37846"/>
                  <a:pt x="2046859" y="83376"/>
                  <a:pt x="2049780" y="133604"/>
                </a:cubicBezTo>
                <a:cubicBezTo>
                  <a:pt x="2057591" y="267208"/>
                  <a:pt x="2066354" y="400749"/>
                  <a:pt x="2075244" y="534289"/>
                </a:cubicBezTo>
                <a:cubicBezTo>
                  <a:pt x="2081911" y="635254"/>
                  <a:pt x="2088896" y="736156"/>
                  <a:pt x="2095944" y="837121"/>
                </a:cubicBezTo>
                <a:cubicBezTo>
                  <a:pt x="2113534" y="583248"/>
                  <a:pt x="2128965" y="328930"/>
                  <a:pt x="2151253" y="75438"/>
                </a:cubicBezTo>
                <a:cubicBezTo>
                  <a:pt x="2151634" y="71438"/>
                  <a:pt x="2151825" y="67501"/>
                  <a:pt x="2152142" y="63564"/>
                </a:cubicBezTo>
                <a:cubicBezTo>
                  <a:pt x="2153984" y="38545"/>
                  <a:pt x="2161477" y="17272"/>
                  <a:pt x="2173097" y="64"/>
                </a:cubicBezTo>
                <a:lnTo>
                  <a:pt x="2422525" y="64"/>
                </a:lnTo>
                <a:cubicBezTo>
                  <a:pt x="2444433" y="16256"/>
                  <a:pt x="2464372" y="35306"/>
                  <a:pt x="2480882" y="56642"/>
                </a:cubicBezTo>
                <a:cubicBezTo>
                  <a:pt x="2517712" y="36703"/>
                  <a:pt x="2565972" y="33909"/>
                  <a:pt x="2609977" y="49340"/>
                </a:cubicBezTo>
                <a:cubicBezTo>
                  <a:pt x="2693734" y="78804"/>
                  <a:pt x="2774315" y="150622"/>
                  <a:pt x="2793683" y="240221"/>
                </a:cubicBezTo>
                <a:cubicBezTo>
                  <a:pt x="2858389" y="283337"/>
                  <a:pt x="2908935" y="352743"/>
                  <a:pt x="2911348" y="431800"/>
                </a:cubicBezTo>
                <a:cubicBezTo>
                  <a:pt x="2911666" y="443294"/>
                  <a:pt x="2912047" y="454787"/>
                  <a:pt x="2912364" y="466281"/>
                </a:cubicBezTo>
                <a:cubicBezTo>
                  <a:pt x="2922715" y="310833"/>
                  <a:pt x="2933573" y="155385"/>
                  <a:pt x="2945194" y="0"/>
                </a:cubicBezTo>
                <a:close/>
              </a:path>
            </a:pathLst>
          </a:custGeom>
          <a:pattFill prst="lgCheck">
            <a:fgClr>
              <a:prstClr val="white">
                <a:lumMod val="85000"/>
              </a:prstClr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420732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5EDE40-9278-F72D-496B-D9D1B04E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Les Jeux olympiques sont toujours un événement majeur</a:t>
            </a:r>
            <a:endParaRPr lang="fr-CH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1774AC-DC7B-57E0-2D6F-DB3E24E8D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339" y="1375376"/>
            <a:ext cx="5649032" cy="2538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kern="0" noProof="0" dirty="0">
                <a:ln>
                  <a:solidFill>
                    <a:schemeClr val="tx1"/>
                  </a:solidFill>
                </a:ln>
                <a:solidFill>
                  <a:srgbClr val="00A367"/>
                </a:solidFill>
                <a:ea typeface="Calibri"/>
                <a:cs typeface="Calibri"/>
                <a:sym typeface="Calibri"/>
              </a:rPr>
              <a:t>105 </a:t>
            </a:r>
            <a:r>
              <a:rPr lang="fr-CH" b="1" kern="0" noProof="0" dirty="0" err="1">
                <a:ln>
                  <a:solidFill>
                    <a:schemeClr val="tx1"/>
                  </a:solidFill>
                </a:ln>
                <a:solidFill>
                  <a:srgbClr val="00A367"/>
                </a:solidFill>
                <a:ea typeface="Calibri"/>
                <a:cs typeface="Calibri"/>
                <a:sym typeface="Calibri"/>
              </a:rPr>
              <a:t>nations</a:t>
            </a:r>
            <a:endParaRPr lang="fr-CH" b="1" kern="0" noProof="0" dirty="0">
              <a:ln>
                <a:solidFill>
                  <a:schemeClr val="tx1"/>
                </a:solidFill>
              </a:ln>
              <a:solidFill>
                <a:srgbClr val="00A367"/>
              </a:solidFill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fr-CH" b="1" kern="0" noProof="0" dirty="0">
                <a:ln>
                  <a:solidFill>
                    <a:schemeClr val="tx1"/>
                  </a:solidFill>
                </a:ln>
                <a:solidFill>
                  <a:srgbClr val="E5142D"/>
                </a:solidFill>
                <a:cs typeface="Calibri"/>
                <a:sym typeface="Calibri"/>
              </a:rPr>
              <a:t>2 500 </a:t>
            </a:r>
            <a:r>
              <a:rPr lang="fr-CH" b="1" kern="0" noProof="0" dirty="0" err="1">
                <a:ln>
                  <a:solidFill>
                    <a:schemeClr val="tx1"/>
                  </a:solidFill>
                </a:ln>
                <a:solidFill>
                  <a:srgbClr val="E5142D"/>
                </a:solidFill>
                <a:cs typeface="Calibri"/>
                <a:sym typeface="Calibri"/>
              </a:rPr>
              <a:t>athlètes</a:t>
            </a:r>
            <a:endParaRPr lang="fr-CH" b="1" kern="0" noProof="0" dirty="0">
              <a:ln>
                <a:solidFill>
                  <a:schemeClr val="tx1"/>
                </a:solidFill>
              </a:ln>
              <a:solidFill>
                <a:srgbClr val="E5142D"/>
              </a:solidFill>
              <a:cs typeface="Calibri"/>
              <a:sym typeface="Calibri"/>
            </a:endParaRPr>
          </a:p>
          <a:p>
            <a:pPr marL="0" indent="0">
              <a:buNone/>
            </a:pPr>
            <a:r>
              <a:rPr lang="fr-CH" b="1" kern="0" noProof="0" dirty="0">
                <a:ln>
                  <a:solidFill>
                    <a:schemeClr val="tx1"/>
                  </a:solidFill>
                </a:ln>
                <a:solidFill>
                  <a:srgbClr val="6D3E91"/>
                </a:solidFill>
                <a:cs typeface="Calibri"/>
                <a:sym typeface="Calibri"/>
              </a:rPr>
              <a:t>700 coachs et </a:t>
            </a:r>
            <a:r>
              <a:rPr lang="fr-CH" b="1" kern="0" noProof="0" dirty="0" err="1">
                <a:ln>
                  <a:solidFill>
                    <a:schemeClr val="tx1"/>
                  </a:solidFill>
                </a:ln>
                <a:solidFill>
                  <a:srgbClr val="6D3E91"/>
                </a:solidFill>
                <a:cs typeface="Calibri"/>
                <a:sym typeface="Calibri"/>
              </a:rPr>
              <a:t>accompagnant.e.s</a:t>
            </a:r>
            <a:endParaRPr lang="fr-CH" b="1" kern="0" noProof="0" dirty="0">
              <a:ln>
                <a:solidFill>
                  <a:schemeClr val="tx1"/>
                </a:solidFill>
              </a:ln>
              <a:solidFill>
                <a:srgbClr val="6D3E9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r>
              <a:rPr lang="fr-CH" b="1" kern="0" noProof="0" dirty="0">
                <a:ln>
                  <a:solidFill>
                    <a:schemeClr val="tx1"/>
                  </a:solidFill>
                </a:ln>
                <a:solidFill>
                  <a:srgbClr val="FFCD02"/>
                </a:solidFill>
                <a:cs typeface="Calibri"/>
                <a:sym typeface="Calibri"/>
              </a:rPr>
              <a:t>2 800 </a:t>
            </a:r>
            <a:r>
              <a:rPr lang="fr-CH" b="1" kern="0" noProof="0" dirty="0" err="1">
                <a:ln>
                  <a:solidFill>
                    <a:schemeClr val="tx1"/>
                  </a:solidFill>
                </a:ln>
                <a:solidFill>
                  <a:srgbClr val="FFCD02"/>
                </a:solidFill>
                <a:cs typeface="Calibri"/>
                <a:sym typeface="Calibri"/>
              </a:rPr>
              <a:t>bénévoles</a:t>
            </a:r>
            <a:endParaRPr lang="fr-CH" b="1" kern="0" noProof="0" dirty="0">
              <a:ln>
                <a:solidFill>
                  <a:schemeClr val="tx1"/>
                </a:solidFill>
              </a:ln>
              <a:solidFill>
                <a:srgbClr val="E5142D"/>
              </a:solidFill>
              <a:cs typeface="Calibri"/>
              <a:sym typeface="Arial"/>
            </a:endParaRPr>
          </a:p>
          <a:p>
            <a:pPr marL="0" indent="0">
              <a:buNone/>
            </a:pPr>
            <a:endParaRPr lang="fr-CH" kern="0" noProof="0" dirty="0">
              <a:solidFill>
                <a:srgbClr val="00A367"/>
              </a:solidFill>
              <a:latin typeface="Arial"/>
              <a:cs typeface="Arial"/>
              <a:sym typeface="Arial"/>
            </a:endParaRPr>
          </a:p>
          <a:p>
            <a:pPr marL="0" indent="0">
              <a:buNone/>
            </a:pPr>
            <a:endParaRPr lang="fr-CH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6CA69-145D-B7F9-C7C3-72212A9B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6465" y="1375376"/>
            <a:ext cx="4919186" cy="253889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83100" algn="l"/>
              </a:tabLst>
            </a:pPr>
            <a:r>
              <a:rPr lang="fr-CH" b="1" kern="0" noProof="0" dirty="0">
                <a:ln>
                  <a:solidFill>
                    <a:schemeClr val="tx1"/>
                  </a:solidFill>
                </a:ln>
                <a:solidFill>
                  <a:srgbClr val="FFCD02"/>
                </a:solidFill>
                <a:ea typeface="Calibri"/>
                <a:cs typeface="Calibri"/>
                <a:sym typeface="Calibri"/>
              </a:rPr>
              <a:t>1 000 </a:t>
            </a:r>
            <a:r>
              <a:rPr lang="fr-CH" b="1" kern="0" noProof="0" dirty="0" err="1">
                <a:ln>
                  <a:solidFill>
                    <a:schemeClr val="tx1"/>
                  </a:solidFill>
                </a:ln>
                <a:solidFill>
                  <a:srgbClr val="FFCD02"/>
                </a:solidFill>
                <a:ea typeface="Calibri"/>
                <a:cs typeface="Calibri"/>
                <a:sym typeface="Calibri"/>
              </a:rPr>
              <a:t>représentant.e.s</a:t>
            </a:r>
            <a:r>
              <a:rPr lang="fr-CH" b="1" kern="0" noProof="0" dirty="0">
                <a:ln>
                  <a:solidFill>
                    <a:schemeClr val="tx1"/>
                  </a:solidFill>
                </a:ln>
                <a:solidFill>
                  <a:srgbClr val="FFCD02"/>
                </a:solidFill>
                <a:ea typeface="Calibri"/>
                <a:cs typeface="Calibri"/>
                <a:sym typeface="Calibri"/>
              </a:rPr>
              <a:t> des médias</a:t>
            </a:r>
            <a:endParaRPr lang="fr-CH" b="1" kern="0" noProof="0" dirty="0">
              <a:ln>
                <a:solidFill>
                  <a:schemeClr val="tx1"/>
                </a:solidFill>
              </a:ln>
              <a:solidFill>
                <a:srgbClr val="FFCD02"/>
              </a:solidFill>
              <a:ea typeface="Calibri"/>
              <a:cs typeface="Calibri"/>
              <a:sym typeface="Arial"/>
            </a:endParaRPr>
          </a:p>
          <a:p>
            <a:pPr marL="0" indent="0">
              <a:buNone/>
            </a:pPr>
            <a:r>
              <a:rPr lang="fr-CH" b="1" kern="0" noProof="0" dirty="0">
                <a:ln>
                  <a:solidFill>
                    <a:schemeClr val="tx1"/>
                  </a:solidFill>
                </a:ln>
                <a:solidFill>
                  <a:srgbClr val="DC328A"/>
                </a:solidFill>
                <a:ea typeface="Calibri"/>
                <a:cs typeface="Calibri"/>
                <a:sym typeface="Calibri"/>
              </a:rPr>
              <a:t>3 000 </a:t>
            </a:r>
            <a:r>
              <a:rPr lang="fr-CH" b="1" kern="0" noProof="0" dirty="0" err="1">
                <a:ln>
                  <a:solidFill>
                    <a:schemeClr val="tx1"/>
                  </a:solidFill>
                </a:ln>
                <a:solidFill>
                  <a:srgbClr val="DC328A"/>
                </a:solidFill>
                <a:ea typeface="Calibri"/>
                <a:cs typeface="Calibri"/>
                <a:sym typeface="Calibri"/>
              </a:rPr>
              <a:t>membres de la famille</a:t>
            </a:r>
            <a:endParaRPr lang="fr-CH" b="1" kern="0" noProof="0" dirty="0">
              <a:ln>
                <a:solidFill>
                  <a:schemeClr val="tx1"/>
                </a:solidFill>
              </a:ln>
              <a:solidFill>
                <a:srgbClr val="DC328A"/>
              </a:solidFill>
              <a:ea typeface="Calibri"/>
              <a:cs typeface="Calibri"/>
              <a:sym typeface="Arial"/>
            </a:endParaRPr>
          </a:p>
          <a:p>
            <a:pPr marL="0" indent="0">
              <a:buNone/>
            </a:pPr>
            <a:r>
              <a:rPr lang="fr-CH" b="1" kern="0" noProof="0" dirty="0">
                <a:ln>
                  <a:solidFill>
                    <a:schemeClr val="tx1"/>
                  </a:solidFill>
                </a:ln>
                <a:solidFill>
                  <a:srgbClr val="00A367"/>
                </a:solidFill>
                <a:ea typeface="Calibri"/>
                <a:cs typeface="Calibri"/>
                <a:sym typeface="Calibri"/>
              </a:rPr>
              <a:t>2 000 </a:t>
            </a:r>
            <a:r>
              <a:rPr lang="fr-CH" b="1" kern="0" noProof="0" dirty="0" err="1">
                <a:ln>
                  <a:solidFill>
                    <a:schemeClr val="tx1"/>
                  </a:solidFill>
                </a:ln>
                <a:solidFill>
                  <a:srgbClr val="00A367"/>
                </a:solidFill>
                <a:ea typeface="Calibri"/>
                <a:cs typeface="Calibri"/>
                <a:sym typeface="Calibri"/>
              </a:rPr>
              <a:t>invité.e.s</a:t>
            </a:r>
            <a:endParaRPr lang="fr-CH" b="1" kern="0" noProof="0" dirty="0">
              <a:ln>
                <a:solidFill>
                  <a:schemeClr val="tx1"/>
                </a:solidFill>
              </a:ln>
              <a:solidFill>
                <a:srgbClr val="00A367"/>
              </a:solidFill>
              <a:ea typeface="Calibri"/>
              <a:cs typeface="Calibri"/>
              <a:sym typeface="Arial"/>
            </a:endParaRPr>
          </a:p>
          <a:p>
            <a:pPr marL="0" indent="0">
              <a:buNone/>
            </a:pPr>
            <a:endParaRPr lang="fr-CH" kern="0" noProof="0" dirty="0">
              <a:solidFill>
                <a:srgbClr val="DC328A"/>
              </a:solidFill>
              <a:latin typeface="Arial"/>
              <a:cs typeface="Arial"/>
              <a:sym typeface="Arial"/>
            </a:endParaRPr>
          </a:p>
          <a:p>
            <a:pPr marL="0" indent="0">
              <a:buNone/>
            </a:pPr>
            <a:endParaRPr lang="fr-CH" kern="0" noProof="0" dirty="0">
              <a:solidFill>
                <a:srgbClr val="FFCD02"/>
              </a:solidFill>
              <a:latin typeface="Arial"/>
              <a:cs typeface="Arial"/>
              <a:sym typeface="Arial"/>
            </a:endParaRPr>
          </a:p>
          <a:p>
            <a:pPr marL="0" indent="0">
              <a:buNone/>
            </a:pPr>
            <a:endParaRPr lang="fr-CH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E364D-6FB0-F7C3-5891-3D59B2418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fr-CH" noProof="0" smtClean="0"/>
              <a:t>3</a:t>
            </a:fld>
            <a:endParaRPr lang="fr-CH" noProof="0" dirty="0"/>
          </a:p>
        </p:txBody>
      </p:sp>
      <p:sp>
        <p:nvSpPr>
          <p:cNvPr id="8" name="Textfeld 20">
            <a:extLst>
              <a:ext uri="{FF2B5EF4-FFF2-40B4-BE49-F238E27FC236}">
                <a16:creationId xmlns:a16="http://schemas.microsoft.com/office/drawing/2014/main" id="{E7F8B115-6127-EE86-CB50-0B16B0F748CF}"/>
              </a:ext>
            </a:extLst>
          </p:cNvPr>
          <p:cNvSpPr txBox="1"/>
          <p:nvPr/>
        </p:nvSpPr>
        <p:spPr>
          <a:xfrm>
            <a:off x="543340" y="4295320"/>
            <a:ext cx="110258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3000" b="1" noProof="0" dirty="0" err="1">
                <a:latin typeface="+mj-lt"/>
              </a:rPr>
              <a:t>L'intérêt pour </a:t>
            </a:r>
            <a:r>
              <a:rPr lang="fr-CH" sz="3000" b="1" noProof="0" dirty="0">
                <a:latin typeface="+mj-lt"/>
              </a:rPr>
              <a:t>le sport </a:t>
            </a:r>
            <a:r>
              <a:rPr lang="fr-CH" sz="3000" b="1" noProof="0" dirty="0" err="1">
                <a:latin typeface="+mj-lt"/>
              </a:rPr>
              <a:t>est une </a:t>
            </a:r>
            <a:r>
              <a:rPr lang="fr-CH" sz="3000" b="1" noProof="0" dirty="0">
                <a:latin typeface="+mj-lt"/>
              </a:rPr>
              <a:t>ressource </a:t>
            </a:r>
            <a:r>
              <a:rPr lang="fr-CH" sz="3000" b="1" noProof="0" dirty="0" err="1">
                <a:latin typeface="+mj-lt"/>
              </a:rPr>
              <a:t>sociale</a:t>
            </a:r>
            <a:r>
              <a:rPr lang="fr-CH" sz="3000" b="1" noProof="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891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48B31-9181-C74B-66D9-89003EA70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B6DAF-FBC7-FA5E-61B0-CA759792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Candidature</a:t>
            </a:r>
            <a:r>
              <a:rPr lang="fr-CH" noProof="0" dirty="0"/>
              <a:t> suisse avec </a:t>
            </a:r>
            <a:r>
              <a:rPr lang="fr-CH" noProof="0" dirty="0" err="1"/>
              <a:t>un objectif d'impact clair</a:t>
            </a:r>
            <a:endParaRPr lang="fr-CH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9B222-98F2-4B52-BF46-AFC57BD0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="1" noProof="0" dirty="0"/>
              <a:t>Vision : </a:t>
            </a:r>
            <a:br>
              <a:rPr lang="fr-CH" b="1" noProof="0" dirty="0"/>
            </a:br>
            <a:r>
              <a:rPr lang="fr-CH" b="1" noProof="0" dirty="0"/>
              <a:t>Les JO d’hiver 2029</a:t>
            </a:r>
          </a:p>
          <a:p>
            <a:r>
              <a:rPr lang="fr-CH" noProof="0" dirty="0" err="1"/>
              <a:t>apportent </a:t>
            </a:r>
            <a:r>
              <a:rPr lang="fr-CH" noProof="0" dirty="0"/>
              <a:t>en Suisse </a:t>
            </a:r>
            <a:r>
              <a:rPr lang="fr-CH" noProof="0" dirty="0" err="1"/>
              <a:t>et dans le monde entier</a:t>
            </a:r>
            <a:r>
              <a:rPr lang="fr-CH" noProof="0" dirty="0"/>
              <a:t> </a:t>
            </a:r>
            <a:br>
              <a:rPr lang="fr-CH" noProof="0" dirty="0"/>
            </a:br>
            <a:r>
              <a:rPr lang="fr-CH" noProof="0" dirty="0" err="1"/>
              <a:t>une contribution durable à une </a:t>
            </a:r>
            <a:r>
              <a:rPr lang="fr-CH" noProof="0" dirty="0"/>
              <a:t>société </a:t>
            </a:r>
            <a:r>
              <a:rPr lang="fr-CH" noProof="0" dirty="0" err="1"/>
              <a:t>inclusive</a:t>
            </a:r>
          </a:p>
          <a:p>
            <a:pPr>
              <a:spcBef>
                <a:spcPts val="2400"/>
              </a:spcBef>
            </a:pPr>
            <a:r>
              <a:rPr lang="fr-CH" noProof="0" dirty="0"/>
              <a:t>contribuent à lancer et à faire avancer des évolutions importantes dans les politiques du sport et en faveur des personnes handicapées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23C498-2A5E-EBEA-2267-F4498A06B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fr-CH" noProof="0" smtClean="0"/>
              <a:t>4</a:t>
            </a:fld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246827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5F844-2CBF-3340-5A44-8C8284BBF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BBA2B-3EC9-027D-AEB0-4FC47C5E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noProof="0" dirty="0"/>
              <a:t>Des principes inscrits dans une charte soutenue par tous les partenaires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D70A5D-32DB-E825-4A2F-41E98DCB2B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fr-CH" noProof="0" smtClean="0"/>
              <a:t>5</a:t>
            </a:fld>
            <a:endParaRPr lang="fr-CH" noProof="0" dirty="0"/>
          </a:p>
        </p:txBody>
      </p:sp>
      <p:pic>
        <p:nvPicPr>
          <p:cNvPr id="6" name="Grafik 5" descr="6 Grundsätze der Inklusionscharta: &#10;1. Jeder Mensch ist gleichwertiger Teil unserer Gesellschaft.&#10;2. Alle Menschen haben einen Bedarf an Unterstützung.&#10;3. Nur mit den Fähigkeiten und dem Potenzial von allen kann eine inklusive Zukunft gestaltet werden.&#10;4. Ein gegenseitiges Verständnis und gleichwertiger Umgang sind nicht selbstverständlich und müssen gemeinsam gelernt werden.&#10;5. Eine Gesellschaft, in der alle gleichwertig behandelt werden, entsteht nur durch das Engagement von allen Beteiligten.&#10;6. Erfahrung und Fachkompetenz für eine gelingende Inklusion sind vorhanden.">
            <a:extLst>
              <a:ext uri="{FF2B5EF4-FFF2-40B4-BE49-F238E27FC236}">
                <a16:creationId xmlns:a16="http://schemas.microsoft.com/office/drawing/2014/main" id="{8494FCA6-9443-19FA-6561-4A1CE0DA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9" y="1279854"/>
            <a:ext cx="2720123" cy="3587094"/>
          </a:xfrm>
          <a:prstGeom prst="rect">
            <a:avLst/>
          </a:prstGeom>
        </p:spPr>
      </p:pic>
      <p:pic>
        <p:nvPicPr>
          <p:cNvPr id="8" name="Grafik 7">
            <a:hlinkClick r:id="rId4"/>
            <a:extLst>
              <a:ext uri="{FF2B5EF4-FFF2-40B4-BE49-F238E27FC236}">
                <a16:creationId xmlns:a16="http://schemas.microsoft.com/office/drawing/2014/main" id="{E1CEBD61-9E9E-BCE2-1F9C-42993BB5D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36" y="3926824"/>
            <a:ext cx="945720" cy="94012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E9DA15-F20E-D339-7368-119065C35A82}"/>
              </a:ext>
            </a:extLst>
          </p:cNvPr>
          <p:cNvSpPr txBox="1">
            <a:spLocks/>
          </p:cNvSpPr>
          <p:nvPr/>
        </p:nvSpPr>
        <p:spPr>
          <a:xfrm>
            <a:off x="4448730" y="1138906"/>
            <a:ext cx="7328111" cy="372726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noProof="0" dirty="0"/>
              <a:t>Les valeurs fondamentales des JO 2029, élaborées conjointement, que tous les partenaires potentiels doivent soutenir également.</a:t>
            </a:r>
          </a:p>
          <a:p>
            <a:pPr>
              <a:spcBef>
                <a:spcPts val="2400"/>
              </a:spcBef>
            </a:pPr>
            <a:r>
              <a:rPr lang="fr-CH" noProof="0" dirty="0"/>
              <a:t>La Charte des </a:t>
            </a:r>
            <a:r>
              <a:rPr lang="fr-CH" noProof="0" dirty="0" err="1"/>
              <a:t>Jeux constitue </a:t>
            </a:r>
            <a:r>
              <a:rPr lang="fr-CH" noProof="0" dirty="0"/>
              <a:t>le </a:t>
            </a:r>
            <a:r>
              <a:rPr lang="fr-CH" noProof="0" dirty="0" err="1"/>
              <a:t>fondement de notre </a:t>
            </a:r>
            <a:r>
              <a:rPr lang="fr-CH" noProof="0" dirty="0"/>
              <a:t>action </a:t>
            </a:r>
            <a:r>
              <a:rPr lang="fr-CH" noProof="0" dirty="0" err="1"/>
              <a:t>sociale et </a:t>
            </a:r>
            <a:r>
              <a:rPr lang="fr-CH" noProof="0" dirty="0"/>
              <a:t>le </a:t>
            </a:r>
            <a:r>
              <a:rPr lang="fr-CH" noProof="0" dirty="0" err="1"/>
              <a:t>dénominateur commun </a:t>
            </a:r>
            <a:r>
              <a:rPr lang="fr-CH" noProof="0" dirty="0"/>
              <a:t>avec </a:t>
            </a:r>
            <a:r>
              <a:rPr lang="fr-CH" noProof="0" dirty="0" err="1"/>
              <a:t>nos partenaires</a:t>
            </a:r>
            <a:r>
              <a:rPr lang="fr-CH" noProof="0" dirty="0"/>
              <a:t>.</a:t>
            </a:r>
          </a:p>
          <a:p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66275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519654-58B5-23E3-18C9-4170E446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Pourquoi des barrières apparaissent-elles </a:t>
            </a:r>
            <a:r>
              <a:rPr lang="fr-CH" noProof="0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AB2422-DE95-01B5-892E-5A3CA0AF1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350" y="1375376"/>
            <a:ext cx="5333736" cy="2546919"/>
          </a:xfrm>
        </p:spPr>
        <p:txBody>
          <a:bodyPr/>
          <a:lstStyle/>
          <a:p>
            <a:r>
              <a:rPr lang="fr-CH" noProof="0" dirty="0" err="1">
                <a:solidFill>
                  <a:srgbClr val="E5142D"/>
                </a:solidFill>
              </a:rPr>
              <a:t>Législation</a:t>
            </a:r>
            <a:endParaRPr lang="fr-CH" noProof="0" dirty="0">
              <a:solidFill>
                <a:srgbClr val="E5142D"/>
              </a:solidFill>
            </a:endParaRPr>
          </a:p>
          <a:p>
            <a:r>
              <a:rPr lang="fr-CH" noProof="0" dirty="0" err="1">
                <a:solidFill>
                  <a:srgbClr val="E5142D"/>
                </a:solidFill>
              </a:rPr>
              <a:t>Infrastructures</a:t>
            </a:r>
            <a:endParaRPr lang="fr-CH" noProof="0" dirty="0">
              <a:solidFill>
                <a:srgbClr val="E5142D"/>
              </a:solidFill>
            </a:endParaRPr>
          </a:p>
          <a:p>
            <a:r>
              <a:rPr lang="fr-CH" noProof="0" dirty="0" err="1">
                <a:solidFill>
                  <a:srgbClr val="E5142D"/>
                </a:solidFill>
              </a:rPr>
              <a:t>Systèmes</a:t>
            </a:r>
            <a:endParaRPr lang="fr-CH" noProof="0" dirty="0">
              <a:solidFill>
                <a:srgbClr val="E5142D"/>
              </a:solidFill>
            </a:endParaRPr>
          </a:p>
          <a:p>
            <a:endParaRPr lang="fr-CH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9ED18A-EC6E-A4C8-0C24-CFE20D610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1915" y="1375376"/>
            <a:ext cx="5333735" cy="2546919"/>
          </a:xfrm>
        </p:spPr>
        <p:txBody>
          <a:bodyPr/>
          <a:lstStyle/>
          <a:p>
            <a:r>
              <a:rPr lang="fr-CH" b="1" noProof="0" dirty="0">
                <a:solidFill>
                  <a:srgbClr val="0070C0"/>
                </a:solidFill>
              </a:rPr>
              <a:t>Images mentales</a:t>
            </a:r>
          </a:p>
          <a:p>
            <a:r>
              <a:rPr lang="fr-CH" b="1" noProof="0" dirty="0" err="1">
                <a:solidFill>
                  <a:srgbClr val="0070C0"/>
                </a:solidFill>
              </a:rPr>
              <a:t>Attentes</a:t>
            </a:r>
            <a:endParaRPr lang="fr-CH" b="1" noProof="0" dirty="0">
              <a:solidFill>
                <a:srgbClr val="0070C0"/>
              </a:solidFill>
            </a:endParaRPr>
          </a:p>
          <a:p>
            <a:r>
              <a:rPr lang="fr-CH" b="1" noProof="0" dirty="0" err="1">
                <a:solidFill>
                  <a:srgbClr val="0070C0"/>
                </a:solidFill>
              </a:rPr>
              <a:t>Langue</a:t>
            </a:r>
            <a:endParaRPr lang="fr-CH" b="1" noProof="0" dirty="0">
              <a:solidFill>
                <a:srgbClr val="0070C0"/>
              </a:solidFill>
            </a:endParaRPr>
          </a:p>
          <a:p>
            <a:pPr>
              <a:tabLst>
                <a:tab pos="4122738" algn="l"/>
              </a:tabLst>
            </a:pPr>
            <a:r>
              <a:rPr lang="fr-CH" b="1" noProof="0" dirty="0">
                <a:solidFill>
                  <a:srgbClr val="0070C0"/>
                </a:solidFill>
              </a:rPr>
              <a:t>Normes </a:t>
            </a:r>
            <a:r>
              <a:rPr lang="fr-CH" b="1" noProof="0" dirty="0" err="1">
                <a:solidFill>
                  <a:srgbClr val="0070C0"/>
                </a:solidFill>
              </a:rPr>
              <a:t>sociales</a:t>
            </a:r>
            <a:endParaRPr lang="fr-CH" b="1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D45A1-7CF1-1667-B886-BB6548BA3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fr-CH" noProof="0" smtClean="0"/>
              <a:t>6</a:t>
            </a:fld>
            <a:endParaRPr lang="fr-CH" noProof="0" dirty="0"/>
          </a:p>
        </p:txBody>
      </p:sp>
      <p:sp>
        <p:nvSpPr>
          <p:cNvPr id="8" name="Textfeld 6">
            <a:extLst>
              <a:ext uri="{FF2B5EF4-FFF2-40B4-BE49-F238E27FC236}">
                <a16:creationId xmlns:a16="http://schemas.microsoft.com/office/drawing/2014/main" id="{D8CB4DB6-80AC-0A07-4EBA-7DF9144C44C5}"/>
              </a:ext>
            </a:extLst>
          </p:cNvPr>
          <p:cNvSpPr txBox="1"/>
          <p:nvPr/>
        </p:nvSpPr>
        <p:spPr>
          <a:xfrm>
            <a:off x="543340" y="4279277"/>
            <a:ext cx="109462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3000" b="1" noProof="0" dirty="0">
                <a:latin typeface="+mj-lt"/>
              </a:rPr>
              <a:t>Les JO 2029 s'intéressent principalement </a:t>
            </a:r>
            <a:r>
              <a:rPr lang="fr-CH" sz="3000" b="1" dirty="0">
                <a:latin typeface="+mj-lt"/>
              </a:rPr>
              <a:t>à la colonne de </a:t>
            </a:r>
            <a:r>
              <a:rPr lang="fr-CH" sz="3000" b="1" noProof="0" dirty="0">
                <a:latin typeface="+mj-lt"/>
              </a:rPr>
              <a:t>droite.</a:t>
            </a:r>
          </a:p>
        </p:txBody>
      </p:sp>
    </p:spTree>
    <p:extLst>
      <p:ext uri="{BB962C8B-B14F-4D97-AF65-F5344CB8AC3E}">
        <p14:creationId xmlns:p14="http://schemas.microsoft.com/office/powerpoint/2010/main" val="219748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9403A-9B92-3D41-4543-F6D053A1B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59F5-3857-A00D-3C7E-DCE1D35A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/>
              <a:t>D'ici 2030, </a:t>
            </a:r>
            <a:r>
              <a:rPr lang="fr-CH" noProof="0" dirty="0" err="1"/>
              <a:t>des canaux supplémentaires seront disponibles</a:t>
            </a:r>
            <a:endParaRPr lang="fr-CH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F3E5-3E3B-5654-FE1F-9B5955FE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298741"/>
            <a:ext cx="8825948" cy="3727262"/>
          </a:xfrm>
        </p:spPr>
        <p:txBody>
          <a:bodyPr>
            <a:normAutofit fontScale="92500" lnSpcReduction="10000"/>
          </a:bodyPr>
          <a:lstStyle/>
          <a:p>
            <a:r>
              <a:rPr lang="fr-CH" noProof="0" dirty="0" err="1"/>
              <a:t>Les Jeux s'appuieront sur des</a:t>
            </a:r>
            <a:r>
              <a:rPr lang="fr-CH" b="1" noProof="0" dirty="0" err="1"/>
              <a:t> partenariats médiatiques </a:t>
            </a:r>
            <a:r>
              <a:rPr lang="fr-CH" noProof="0" dirty="0"/>
              <a:t>avec les </a:t>
            </a:r>
            <a:r>
              <a:rPr lang="fr-CH" noProof="0" dirty="0" err="1"/>
              <a:t>grands médias écrits et la télévision</a:t>
            </a:r>
            <a:r>
              <a:rPr lang="fr-CH" noProof="0" dirty="0"/>
              <a:t>.</a:t>
            </a:r>
          </a:p>
          <a:p>
            <a:pPr>
              <a:spcBef>
                <a:spcPts val="2400"/>
              </a:spcBef>
            </a:pPr>
            <a:r>
              <a:rPr lang="fr-CH" noProof="0" dirty="0"/>
              <a:t>Derrière les Jeux se tiennent également de grandes </a:t>
            </a:r>
            <a:r>
              <a:rPr lang="fr-CH" b="1" noProof="0" dirty="0"/>
              <a:t>entreprises </a:t>
            </a:r>
            <a:r>
              <a:rPr lang="fr-CH" noProof="0" dirty="0"/>
              <a:t>et des</a:t>
            </a:r>
            <a:r>
              <a:rPr lang="fr-CH" b="1" noProof="0" dirty="0"/>
              <a:t> réseaux économiques </a:t>
            </a:r>
            <a:r>
              <a:rPr lang="fr-CH" noProof="0" dirty="0"/>
              <a:t>avec tout leur potentiel.</a:t>
            </a:r>
          </a:p>
          <a:p>
            <a:pPr>
              <a:spcBef>
                <a:spcPts val="2400"/>
              </a:spcBef>
            </a:pPr>
            <a:r>
              <a:rPr lang="fr-CH" noProof="0" dirty="0"/>
              <a:t>Le sport </a:t>
            </a:r>
            <a:r>
              <a:rPr lang="fr-CH" noProof="0" dirty="0" err="1"/>
              <a:t>compte de nombreux </a:t>
            </a:r>
            <a:r>
              <a:rPr lang="fr-CH" b="1" noProof="0" dirty="0" err="1"/>
              <a:t>défenseurs </a:t>
            </a:r>
            <a:r>
              <a:rPr lang="fr-CH" noProof="0" dirty="0"/>
              <a:t>dans la société, </a:t>
            </a:r>
            <a:r>
              <a:rPr lang="fr-CH" noProof="0" dirty="0" err="1"/>
              <a:t>y compris</a:t>
            </a:r>
            <a:r>
              <a:rPr lang="fr-CH" noProof="0" dirty="0"/>
              <a:t> dans le </a:t>
            </a:r>
            <a:r>
              <a:rPr lang="fr-CH" noProof="0" dirty="0" err="1"/>
              <a:t>monde politique</a:t>
            </a:r>
            <a:r>
              <a:rPr lang="fr-CH" noProof="0" dirty="0"/>
              <a:t>.</a:t>
            </a:r>
          </a:p>
          <a:p>
            <a:endParaRPr lang="fr-CH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34D28-4B5A-AFFC-E556-3B72B141FB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fr-CH" noProof="0" smtClean="0"/>
              <a:t>7</a:t>
            </a:fld>
            <a:endParaRPr lang="fr-CH" noProof="0" dirty="0"/>
          </a:p>
        </p:txBody>
      </p:sp>
      <p:pic>
        <p:nvPicPr>
          <p:cNvPr id="10" name="Grafik 9" descr="Novartis">
            <a:extLst>
              <a:ext uri="{FF2B5EF4-FFF2-40B4-BE49-F238E27FC236}">
                <a16:creationId xmlns:a16="http://schemas.microsoft.com/office/drawing/2014/main" id="{8CDC50F6-4E4E-295B-A3E9-443990485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757" y="3206650"/>
            <a:ext cx="2352792" cy="382223"/>
          </a:xfrm>
          <a:prstGeom prst="rect">
            <a:avLst/>
          </a:prstGeom>
        </p:spPr>
      </p:pic>
      <p:pic>
        <p:nvPicPr>
          <p:cNvPr id="12" name="Grafik 11" descr="Raiffeisen">
            <a:extLst>
              <a:ext uri="{FF2B5EF4-FFF2-40B4-BE49-F238E27FC236}">
                <a16:creationId xmlns:a16="http://schemas.microsoft.com/office/drawing/2014/main" id="{BF3BE0E2-FC62-B2EC-6F1A-698814CC73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914"/>
          <a:stretch>
            <a:fillRect/>
          </a:stretch>
        </p:blipFill>
        <p:spPr>
          <a:xfrm>
            <a:off x="9559483" y="1434067"/>
            <a:ext cx="1685340" cy="670906"/>
          </a:xfrm>
          <a:prstGeom prst="rect">
            <a:avLst/>
          </a:prstGeom>
        </p:spPr>
      </p:pic>
      <p:pic>
        <p:nvPicPr>
          <p:cNvPr id="15" name="Grafik 14" descr="Coca-Cola">
            <a:extLst>
              <a:ext uri="{FF2B5EF4-FFF2-40B4-BE49-F238E27FC236}">
                <a16:creationId xmlns:a16="http://schemas.microsoft.com/office/drawing/2014/main" id="{738FF95C-6366-7EE5-6999-784C9ACE0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253" y="1962426"/>
            <a:ext cx="1952077" cy="1168231"/>
          </a:xfrm>
          <a:prstGeom prst="rect">
            <a:avLst/>
          </a:prstGeom>
        </p:spPr>
      </p:pic>
      <p:pic>
        <p:nvPicPr>
          <p:cNvPr id="16" name="Grafik 15" descr="Lions Club International">
            <a:extLst>
              <a:ext uri="{FF2B5EF4-FFF2-40B4-BE49-F238E27FC236}">
                <a16:creationId xmlns:a16="http://schemas.microsoft.com/office/drawing/2014/main" id="{162993C8-226A-FE34-F9F1-8A1BF08FB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511" y="3862002"/>
            <a:ext cx="1111559" cy="10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AFB8E-7FCA-209A-8EA8-5CADDBD75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187B-E4A3-4D40-8392-C39D6205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/>
              <a:t>Un travail d'impact </a:t>
            </a:r>
            <a:r>
              <a:rPr lang="fr-CH" dirty="0"/>
              <a:t>sur</a:t>
            </a:r>
            <a:r>
              <a:rPr lang="fr-CH" noProof="0" dirty="0"/>
              <a:t> trois niveaux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5CA4-40CD-9BF3-8BAC-A1083D763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298741"/>
            <a:ext cx="8256104" cy="3727262"/>
          </a:xfrm>
        </p:spPr>
        <p:txBody>
          <a:bodyPr>
            <a:normAutofit fontScale="92500" lnSpcReduction="10000"/>
          </a:bodyPr>
          <a:lstStyle/>
          <a:p>
            <a:r>
              <a:rPr lang="fr-CH" b="1" noProof="0" dirty="0"/>
              <a:t>Projets</a:t>
            </a:r>
            <a:r>
              <a:rPr lang="fr-CH" noProof="0" dirty="0"/>
              <a:t> pour ouvrir de nouvelles voies inclusives vers le sport et les loisirs.</a:t>
            </a:r>
          </a:p>
          <a:p>
            <a:pPr>
              <a:spcBef>
                <a:spcPts val="2400"/>
              </a:spcBef>
            </a:pPr>
            <a:r>
              <a:rPr lang="fr-CH" dirty="0"/>
              <a:t>Le </a:t>
            </a:r>
            <a:r>
              <a:rPr lang="fr-CH" b="1" dirty="0"/>
              <a:t>programme Host Town </a:t>
            </a:r>
            <a:r>
              <a:rPr lang="fr-CH" dirty="0"/>
              <a:t>pour a</a:t>
            </a:r>
            <a:r>
              <a:rPr lang="fr-CH" noProof="0" dirty="0" err="1"/>
              <a:t>pporter</a:t>
            </a:r>
            <a:r>
              <a:rPr lang="fr-CH" noProof="0" dirty="0"/>
              <a:t> des changements dans les communes à travers toute la Suisse.</a:t>
            </a:r>
          </a:p>
          <a:p>
            <a:pPr>
              <a:spcBef>
                <a:spcPts val="2400"/>
              </a:spcBef>
            </a:pPr>
            <a:r>
              <a:rPr lang="fr-CH" b="1" dirty="0"/>
              <a:t>Travail de plaidoyer </a:t>
            </a:r>
            <a:r>
              <a:rPr lang="fr-CH" dirty="0"/>
              <a:t>pour c</a:t>
            </a:r>
            <a:r>
              <a:rPr lang="fr-CH" noProof="0" dirty="0" err="1"/>
              <a:t>hanger</a:t>
            </a:r>
            <a:r>
              <a:rPr lang="fr-CH" noProof="0" dirty="0"/>
              <a:t> les perceptions au sein de la société.</a:t>
            </a:r>
          </a:p>
          <a:p>
            <a:endParaRPr lang="fr-CH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274F0-8B8F-04E0-A930-D5CCA6B7F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fr-CH" noProof="0" smtClean="0"/>
              <a:t>8</a:t>
            </a:fld>
            <a:endParaRPr lang="fr-CH" noProof="0" dirty="0"/>
          </a:p>
        </p:txBody>
      </p:sp>
      <p:pic>
        <p:nvPicPr>
          <p:cNvPr id="5" name="Bildplatzhalter 10" descr="Nationalrat Philipp Kutter bei einem Bühnenauftritt für die Teilhabe von Menschen mit Behinderungen">
            <a:extLst>
              <a:ext uri="{FF2B5EF4-FFF2-40B4-BE49-F238E27FC236}">
                <a16:creationId xmlns:a16="http://schemas.microsoft.com/office/drawing/2014/main" id="{DD9860AC-0E8B-FDD2-ECEB-CF1D034F0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r="1274"/>
          <a:stretch>
            <a:fillRect/>
          </a:stretch>
        </p:blipFill>
        <p:spPr>
          <a:xfrm>
            <a:off x="8924666" y="2"/>
            <a:ext cx="3267334" cy="5026002"/>
          </a:xfrm>
          <a:custGeom>
            <a:avLst/>
            <a:gdLst>
              <a:gd name="connsiteX0" fmla="*/ 2945194 w 4458414"/>
              <a:gd name="connsiteY0" fmla="*/ 0 h 6858191"/>
              <a:gd name="connsiteX1" fmla="*/ 3582035 w 4458414"/>
              <a:gd name="connsiteY1" fmla="*/ 0 h 6858191"/>
              <a:gd name="connsiteX2" fmla="*/ 3606673 w 4458414"/>
              <a:gd name="connsiteY2" fmla="*/ 340614 h 6858191"/>
              <a:gd name="connsiteX3" fmla="*/ 3729673 w 4458414"/>
              <a:gd name="connsiteY3" fmla="*/ 2040255 h 6858191"/>
              <a:gd name="connsiteX4" fmla="*/ 3743389 w 4458414"/>
              <a:gd name="connsiteY4" fmla="*/ 2230057 h 6858191"/>
              <a:gd name="connsiteX5" fmla="*/ 3774758 w 4458414"/>
              <a:gd name="connsiteY5" fmla="*/ 1796415 h 6858191"/>
              <a:gd name="connsiteX6" fmla="*/ 3804603 w 4458414"/>
              <a:gd name="connsiteY6" fmla="*/ 1383602 h 6858191"/>
              <a:gd name="connsiteX7" fmla="*/ 3806190 w 4458414"/>
              <a:gd name="connsiteY7" fmla="*/ 44831 h 6858191"/>
              <a:gd name="connsiteX8" fmla="*/ 3805746 w 4458414"/>
              <a:gd name="connsiteY8" fmla="*/ 64 h 6858191"/>
              <a:gd name="connsiteX9" fmla="*/ 4365244 w 4458414"/>
              <a:gd name="connsiteY9" fmla="*/ 64 h 6858191"/>
              <a:gd name="connsiteX10" fmla="*/ 4389438 w 4458414"/>
              <a:gd name="connsiteY10" fmla="*/ 925894 h 6858191"/>
              <a:gd name="connsiteX11" fmla="*/ 4425569 w 4458414"/>
              <a:gd name="connsiteY11" fmla="*/ 2550541 h 6858191"/>
              <a:gd name="connsiteX12" fmla="*/ 4452303 w 4458414"/>
              <a:gd name="connsiteY12" fmla="*/ 4290886 h 6858191"/>
              <a:gd name="connsiteX13" fmla="*/ 4456113 w 4458414"/>
              <a:gd name="connsiteY13" fmla="*/ 5857685 h 6858191"/>
              <a:gd name="connsiteX14" fmla="*/ 4454271 w 4458414"/>
              <a:gd name="connsiteY14" fmla="*/ 6024372 h 6858191"/>
              <a:gd name="connsiteX15" fmla="*/ 4444365 w 4458414"/>
              <a:gd name="connsiteY15" fmla="*/ 6071680 h 6858191"/>
              <a:gd name="connsiteX16" fmla="*/ 4444556 w 4458414"/>
              <a:gd name="connsiteY16" fmla="*/ 6071870 h 6858191"/>
              <a:gd name="connsiteX17" fmla="*/ 4452493 w 4458414"/>
              <a:gd name="connsiteY17" fmla="*/ 6703949 h 6858191"/>
              <a:gd name="connsiteX18" fmla="*/ 4454017 w 4458414"/>
              <a:gd name="connsiteY18" fmla="*/ 6858191 h 6858191"/>
              <a:gd name="connsiteX19" fmla="*/ 4077907 w 4458414"/>
              <a:gd name="connsiteY19" fmla="*/ 6858191 h 6858191"/>
              <a:gd name="connsiteX20" fmla="*/ 4077335 w 4458414"/>
              <a:gd name="connsiteY20" fmla="*/ 6793484 h 6858191"/>
              <a:gd name="connsiteX21" fmla="*/ 4076065 w 4458414"/>
              <a:gd name="connsiteY21" fmla="*/ 6667944 h 6858191"/>
              <a:gd name="connsiteX22" fmla="*/ 4071747 w 4458414"/>
              <a:gd name="connsiteY22" fmla="*/ 6754431 h 6858191"/>
              <a:gd name="connsiteX23" fmla="*/ 4071493 w 4458414"/>
              <a:gd name="connsiteY23" fmla="*/ 6762306 h 6858191"/>
              <a:gd name="connsiteX24" fmla="*/ 4017899 w 4458414"/>
              <a:gd name="connsiteY24" fmla="*/ 6858191 h 6858191"/>
              <a:gd name="connsiteX25" fmla="*/ 3336417 w 4458414"/>
              <a:gd name="connsiteY25" fmla="*/ 6858191 h 6858191"/>
              <a:gd name="connsiteX26" fmla="*/ 3301683 w 4458414"/>
              <a:gd name="connsiteY26" fmla="*/ 6303010 h 6858191"/>
              <a:gd name="connsiteX27" fmla="*/ 3219704 w 4458414"/>
              <a:gd name="connsiteY27" fmla="*/ 4992434 h 6858191"/>
              <a:gd name="connsiteX28" fmla="*/ 3168587 w 4458414"/>
              <a:gd name="connsiteY28" fmla="*/ 5810250 h 6858191"/>
              <a:gd name="connsiteX29" fmla="*/ 3115056 w 4458414"/>
              <a:gd name="connsiteY29" fmla="*/ 6666040 h 6858191"/>
              <a:gd name="connsiteX30" fmla="*/ 3114294 w 4458414"/>
              <a:gd name="connsiteY30" fmla="*/ 6678041 h 6858191"/>
              <a:gd name="connsiteX31" fmla="*/ 3114104 w 4458414"/>
              <a:gd name="connsiteY31" fmla="*/ 6679629 h 6858191"/>
              <a:gd name="connsiteX32" fmla="*/ 3108135 w 4458414"/>
              <a:gd name="connsiteY32" fmla="*/ 6858191 h 6858191"/>
              <a:gd name="connsiteX33" fmla="*/ 2658301 w 4458414"/>
              <a:gd name="connsiteY33" fmla="*/ 6858191 h 6858191"/>
              <a:gd name="connsiteX34" fmla="*/ 2643442 w 4458414"/>
              <a:gd name="connsiteY34" fmla="*/ 6363843 h 6858191"/>
              <a:gd name="connsiteX35" fmla="*/ 2641283 w 4458414"/>
              <a:gd name="connsiteY35" fmla="*/ 6781038 h 6858191"/>
              <a:gd name="connsiteX36" fmla="*/ 2640521 w 4458414"/>
              <a:gd name="connsiteY36" fmla="*/ 6858191 h 6858191"/>
              <a:gd name="connsiteX37" fmla="*/ 1614615 w 4458414"/>
              <a:gd name="connsiteY37" fmla="*/ 6858191 h 6858191"/>
              <a:gd name="connsiteX38" fmla="*/ 1592009 w 4458414"/>
              <a:gd name="connsiteY38" fmla="*/ 6496622 h 6858191"/>
              <a:gd name="connsiteX39" fmla="*/ 1486726 w 4458414"/>
              <a:gd name="connsiteY39" fmla="*/ 4813237 h 6858191"/>
              <a:gd name="connsiteX40" fmla="*/ 1382268 w 4458414"/>
              <a:gd name="connsiteY40" fmla="*/ 3142742 h 6858191"/>
              <a:gd name="connsiteX41" fmla="*/ 1365504 w 4458414"/>
              <a:gd name="connsiteY41" fmla="*/ 3498533 h 6858191"/>
              <a:gd name="connsiteX42" fmla="*/ 1304671 w 4458414"/>
              <a:gd name="connsiteY42" fmla="*/ 5023231 h 6858191"/>
              <a:gd name="connsiteX43" fmla="*/ 1269111 w 4458414"/>
              <a:gd name="connsiteY43" fmla="*/ 6155690 h 6858191"/>
              <a:gd name="connsiteX44" fmla="*/ 1256094 w 4458414"/>
              <a:gd name="connsiteY44" fmla="*/ 6662801 h 6858191"/>
              <a:gd name="connsiteX45" fmla="*/ 1255903 w 4458414"/>
              <a:gd name="connsiteY45" fmla="*/ 6669595 h 6858191"/>
              <a:gd name="connsiteX46" fmla="*/ 1066927 w 4458414"/>
              <a:gd name="connsiteY46" fmla="*/ 6776339 h 6858191"/>
              <a:gd name="connsiteX47" fmla="*/ 878776 w 4458414"/>
              <a:gd name="connsiteY47" fmla="*/ 6548882 h 6858191"/>
              <a:gd name="connsiteX48" fmla="*/ 862901 w 4458414"/>
              <a:gd name="connsiteY48" fmla="*/ 6019038 h 6858191"/>
              <a:gd name="connsiteX49" fmla="*/ 824738 w 4458414"/>
              <a:gd name="connsiteY49" fmla="*/ 4747070 h 6858191"/>
              <a:gd name="connsiteX50" fmla="*/ 785495 w 4458414"/>
              <a:gd name="connsiteY50" fmla="*/ 3440240 h 6858191"/>
              <a:gd name="connsiteX51" fmla="*/ 740156 w 4458414"/>
              <a:gd name="connsiteY51" fmla="*/ 3877564 h 6858191"/>
              <a:gd name="connsiteX52" fmla="*/ 618236 w 4458414"/>
              <a:gd name="connsiteY52" fmla="*/ 5247577 h 6858191"/>
              <a:gd name="connsiteX53" fmla="*/ 539623 w 4458414"/>
              <a:gd name="connsiteY53" fmla="*/ 6313551 h 6858191"/>
              <a:gd name="connsiteX54" fmla="*/ 508000 w 4458414"/>
              <a:gd name="connsiteY54" fmla="*/ 6805931 h 6858191"/>
              <a:gd name="connsiteX55" fmla="*/ 507619 w 4458414"/>
              <a:gd name="connsiteY55" fmla="*/ 6812788 h 6858191"/>
              <a:gd name="connsiteX56" fmla="*/ 497205 w 4458414"/>
              <a:gd name="connsiteY56" fmla="*/ 6858000 h 6858191"/>
              <a:gd name="connsiteX57" fmla="*/ 214693 w 4458414"/>
              <a:gd name="connsiteY57" fmla="*/ 6858000 h 6858191"/>
              <a:gd name="connsiteX58" fmla="*/ 130493 w 4458414"/>
              <a:gd name="connsiteY58" fmla="*/ 6692075 h 6858191"/>
              <a:gd name="connsiteX59" fmla="*/ 47181 w 4458414"/>
              <a:gd name="connsiteY59" fmla="*/ 4534853 h 6858191"/>
              <a:gd name="connsiteX60" fmla="*/ 5906 w 4458414"/>
              <a:gd name="connsiteY60" fmla="*/ 2582037 h 6858191"/>
              <a:gd name="connsiteX61" fmla="*/ 0 w 4458414"/>
              <a:gd name="connsiteY61" fmla="*/ 2194433 h 6858191"/>
              <a:gd name="connsiteX62" fmla="*/ 0 w 4458414"/>
              <a:gd name="connsiteY62" fmla="*/ 2193925 h 6858191"/>
              <a:gd name="connsiteX63" fmla="*/ 0 w 4458414"/>
              <a:gd name="connsiteY63" fmla="*/ 2191322 h 6858191"/>
              <a:gd name="connsiteX64" fmla="*/ 188976 w 4458414"/>
              <a:gd name="connsiteY64" fmla="*/ 2087689 h 6858191"/>
              <a:gd name="connsiteX65" fmla="*/ 377190 w 4458414"/>
              <a:gd name="connsiteY65" fmla="*/ 2315147 h 6858191"/>
              <a:gd name="connsiteX66" fmla="*/ 396304 w 4458414"/>
              <a:gd name="connsiteY66" fmla="*/ 3431731 h 6858191"/>
              <a:gd name="connsiteX67" fmla="*/ 396304 w 4458414"/>
              <a:gd name="connsiteY67" fmla="*/ 3432556 h 6858191"/>
              <a:gd name="connsiteX68" fmla="*/ 504127 w 4458414"/>
              <a:gd name="connsiteY68" fmla="*/ 2513203 h 6858191"/>
              <a:gd name="connsiteX69" fmla="*/ 699834 w 4458414"/>
              <a:gd name="connsiteY69" fmla="*/ 1309751 h 6858191"/>
              <a:gd name="connsiteX70" fmla="*/ 725805 w 4458414"/>
              <a:gd name="connsiteY70" fmla="*/ 1193356 h 6858191"/>
              <a:gd name="connsiteX71" fmla="*/ 932561 w 4458414"/>
              <a:gd name="connsiteY71" fmla="*/ 1138111 h 6858191"/>
              <a:gd name="connsiteX72" fmla="*/ 1096518 w 4458414"/>
              <a:gd name="connsiteY72" fmla="*/ 1355027 h 6858191"/>
              <a:gd name="connsiteX73" fmla="*/ 1097534 w 4458414"/>
              <a:gd name="connsiteY73" fmla="*/ 1389507 h 6858191"/>
              <a:gd name="connsiteX74" fmla="*/ 1178687 w 4458414"/>
              <a:gd name="connsiteY74" fmla="*/ 327597 h 6858191"/>
              <a:gd name="connsiteX75" fmla="*/ 1195007 w 4458414"/>
              <a:gd name="connsiteY75" fmla="*/ 147765 h 6858191"/>
              <a:gd name="connsiteX76" fmla="*/ 1383983 w 4458414"/>
              <a:gd name="connsiteY76" fmla="*/ 41021 h 6858191"/>
              <a:gd name="connsiteX77" fmla="*/ 1572133 w 4458414"/>
              <a:gd name="connsiteY77" fmla="*/ 268478 h 6858191"/>
              <a:gd name="connsiteX78" fmla="*/ 1615948 w 4458414"/>
              <a:gd name="connsiteY78" fmla="*/ 969391 h 6858191"/>
              <a:gd name="connsiteX79" fmla="*/ 1622997 w 4458414"/>
              <a:gd name="connsiteY79" fmla="*/ 1082421 h 6858191"/>
              <a:gd name="connsiteX80" fmla="*/ 1672654 w 4458414"/>
              <a:gd name="connsiteY80" fmla="*/ 12891 h 6858191"/>
              <a:gd name="connsiteX81" fmla="*/ 1673987 w 4458414"/>
              <a:gd name="connsiteY81" fmla="*/ 64 h 6858191"/>
              <a:gd name="connsiteX82" fmla="*/ 1996313 w 4458414"/>
              <a:gd name="connsiteY82" fmla="*/ 64 h 6858191"/>
              <a:gd name="connsiteX83" fmla="*/ 2049780 w 4458414"/>
              <a:gd name="connsiteY83" fmla="*/ 133604 h 6858191"/>
              <a:gd name="connsiteX84" fmla="*/ 2075244 w 4458414"/>
              <a:gd name="connsiteY84" fmla="*/ 534289 h 6858191"/>
              <a:gd name="connsiteX85" fmla="*/ 2095944 w 4458414"/>
              <a:gd name="connsiteY85" fmla="*/ 837121 h 6858191"/>
              <a:gd name="connsiteX86" fmla="*/ 2151253 w 4458414"/>
              <a:gd name="connsiteY86" fmla="*/ 75438 h 6858191"/>
              <a:gd name="connsiteX87" fmla="*/ 2152142 w 4458414"/>
              <a:gd name="connsiteY87" fmla="*/ 63564 h 6858191"/>
              <a:gd name="connsiteX88" fmla="*/ 2173097 w 4458414"/>
              <a:gd name="connsiteY88" fmla="*/ 64 h 6858191"/>
              <a:gd name="connsiteX89" fmla="*/ 2422525 w 4458414"/>
              <a:gd name="connsiteY89" fmla="*/ 64 h 6858191"/>
              <a:gd name="connsiteX90" fmla="*/ 2480882 w 4458414"/>
              <a:gd name="connsiteY90" fmla="*/ 56642 h 6858191"/>
              <a:gd name="connsiteX91" fmla="*/ 2609977 w 4458414"/>
              <a:gd name="connsiteY91" fmla="*/ 49340 h 6858191"/>
              <a:gd name="connsiteX92" fmla="*/ 2793683 w 4458414"/>
              <a:gd name="connsiteY92" fmla="*/ 240221 h 6858191"/>
              <a:gd name="connsiteX93" fmla="*/ 2911348 w 4458414"/>
              <a:gd name="connsiteY93" fmla="*/ 431800 h 6858191"/>
              <a:gd name="connsiteX94" fmla="*/ 2912364 w 4458414"/>
              <a:gd name="connsiteY94" fmla="*/ 466281 h 6858191"/>
              <a:gd name="connsiteX95" fmla="*/ 2945194 w 4458414"/>
              <a:gd name="connsiteY95" fmla="*/ 0 h 68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458414" h="6858191">
                <a:moveTo>
                  <a:pt x="2945194" y="0"/>
                </a:moveTo>
                <a:lnTo>
                  <a:pt x="3582035" y="0"/>
                </a:lnTo>
                <a:cubicBezTo>
                  <a:pt x="3590227" y="113538"/>
                  <a:pt x="3598482" y="227076"/>
                  <a:pt x="3606673" y="340614"/>
                </a:cubicBezTo>
                <a:cubicBezTo>
                  <a:pt x="3647694" y="907161"/>
                  <a:pt x="3688652" y="1473708"/>
                  <a:pt x="3729673" y="2040255"/>
                </a:cubicBezTo>
                <a:cubicBezTo>
                  <a:pt x="3734245" y="2103565"/>
                  <a:pt x="3738817" y="2166811"/>
                  <a:pt x="3743389" y="2230057"/>
                </a:cubicBezTo>
                <a:lnTo>
                  <a:pt x="3774758" y="1796415"/>
                </a:lnTo>
                <a:cubicBezTo>
                  <a:pt x="3784664" y="1658811"/>
                  <a:pt x="3794633" y="1521206"/>
                  <a:pt x="3804603" y="1383602"/>
                </a:cubicBezTo>
                <a:cubicBezTo>
                  <a:pt x="3808476" y="937387"/>
                  <a:pt x="3810191" y="491109"/>
                  <a:pt x="3806190" y="44831"/>
                </a:cubicBezTo>
                <a:cubicBezTo>
                  <a:pt x="3806063" y="29909"/>
                  <a:pt x="3805873" y="14986"/>
                  <a:pt x="3805746" y="64"/>
                </a:cubicBezTo>
                <a:lnTo>
                  <a:pt x="4365244" y="64"/>
                </a:lnTo>
                <a:cubicBezTo>
                  <a:pt x="4373753" y="308674"/>
                  <a:pt x="4381818" y="617284"/>
                  <a:pt x="4389438" y="925894"/>
                </a:cubicBezTo>
                <a:cubicBezTo>
                  <a:pt x="4402836" y="1467422"/>
                  <a:pt x="4415028" y="2008950"/>
                  <a:pt x="4425569" y="2550541"/>
                </a:cubicBezTo>
                <a:cubicBezTo>
                  <a:pt x="4436872" y="3130614"/>
                  <a:pt x="4446334" y="3710750"/>
                  <a:pt x="4452303" y="4290886"/>
                </a:cubicBezTo>
                <a:cubicBezTo>
                  <a:pt x="4457700" y="4813110"/>
                  <a:pt x="4460812" y="5335461"/>
                  <a:pt x="4456113" y="5857685"/>
                </a:cubicBezTo>
                <a:cubicBezTo>
                  <a:pt x="4455605" y="5913247"/>
                  <a:pt x="4454970" y="5968810"/>
                  <a:pt x="4454271" y="6024372"/>
                </a:cubicBezTo>
                <a:cubicBezTo>
                  <a:pt x="4454017" y="6042152"/>
                  <a:pt x="4450461" y="6057900"/>
                  <a:pt x="4444365" y="6071680"/>
                </a:cubicBezTo>
                <a:lnTo>
                  <a:pt x="4444556" y="6071870"/>
                </a:lnTo>
                <a:cubicBezTo>
                  <a:pt x="4447540" y="6282563"/>
                  <a:pt x="4450334" y="6493256"/>
                  <a:pt x="4452493" y="6703949"/>
                </a:cubicBezTo>
                <a:cubicBezTo>
                  <a:pt x="4453001" y="6755320"/>
                  <a:pt x="4453509" y="6806756"/>
                  <a:pt x="4454017" y="6858191"/>
                </a:cubicBezTo>
                <a:lnTo>
                  <a:pt x="4077907" y="6858191"/>
                </a:lnTo>
                <a:cubicBezTo>
                  <a:pt x="4077716" y="6836601"/>
                  <a:pt x="4077526" y="6815074"/>
                  <a:pt x="4077335" y="6793484"/>
                </a:cubicBezTo>
                <a:cubicBezTo>
                  <a:pt x="4077018" y="6751638"/>
                  <a:pt x="4076510" y="6709791"/>
                  <a:pt x="4076065" y="6667944"/>
                </a:cubicBezTo>
                <a:cubicBezTo>
                  <a:pt x="4074859" y="6696837"/>
                  <a:pt x="4073462" y="6725666"/>
                  <a:pt x="4071747" y="6754431"/>
                </a:cubicBezTo>
                <a:cubicBezTo>
                  <a:pt x="4071557" y="6757035"/>
                  <a:pt x="4071557" y="6759702"/>
                  <a:pt x="4071493" y="6762306"/>
                </a:cubicBezTo>
                <a:cubicBezTo>
                  <a:pt x="4070096" y="6807010"/>
                  <a:pt x="4048760" y="6839141"/>
                  <a:pt x="4017899" y="6858191"/>
                </a:cubicBezTo>
                <a:lnTo>
                  <a:pt x="3336417" y="6858191"/>
                </a:lnTo>
                <a:cubicBezTo>
                  <a:pt x="3324860" y="6673152"/>
                  <a:pt x="3313240" y="6488049"/>
                  <a:pt x="3301683" y="6303010"/>
                </a:cubicBezTo>
                <a:cubicBezTo>
                  <a:pt x="3274378" y="5866194"/>
                  <a:pt x="3247009" y="5429314"/>
                  <a:pt x="3219704" y="4992434"/>
                </a:cubicBezTo>
                <a:cubicBezTo>
                  <a:pt x="3202686" y="5265039"/>
                  <a:pt x="3185605" y="5537645"/>
                  <a:pt x="3168587" y="5810250"/>
                </a:cubicBezTo>
                <a:cubicBezTo>
                  <a:pt x="3150743" y="6095365"/>
                  <a:pt x="3137853" y="6381242"/>
                  <a:pt x="3115056" y="6666040"/>
                </a:cubicBezTo>
                <a:cubicBezTo>
                  <a:pt x="3114739" y="6670040"/>
                  <a:pt x="3114548" y="6674041"/>
                  <a:pt x="3114294" y="6678041"/>
                </a:cubicBezTo>
                <a:cubicBezTo>
                  <a:pt x="3114294" y="6678613"/>
                  <a:pt x="3114104" y="6679057"/>
                  <a:pt x="3114104" y="6679629"/>
                </a:cubicBezTo>
                <a:cubicBezTo>
                  <a:pt x="3112072" y="6739128"/>
                  <a:pt x="3110103" y="6798691"/>
                  <a:pt x="3108135" y="6858191"/>
                </a:cubicBezTo>
                <a:lnTo>
                  <a:pt x="2658301" y="6858191"/>
                </a:lnTo>
                <a:cubicBezTo>
                  <a:pt x="2653348" y="6693408"/>
                  <a:pt x="2648395" y="6528626"/>
                  <a:pt x="2643442" y="6363843"/>
                </a:cubicBezTo>
                <a:cubicBezTo>
                  <a:pt x="2643188" y="6502908"/>
                  <a:pt x="2642553" y="6641973"/>
                  <a:pt x="2641283" y="6781038"/>
                </a:cubicBezTo>
                <a:cubicBezTo>
                  <a:pt x="2641029" y="6806756"/>
                  <a:pt x="2640775" y="6832473"/>
                  <a:pt x="2640521" y="6858191"/>
                </a:cubicBezTo>
                <a:lnTo>
                  <a:pt x="1614615" y="6858191"/>
                </a:lnTo>
                <a:cubicBezTo>
                  <a:pt x="1607122" y="6737668"/>
                  <a:pt x="1599565" y="6617144"/>
                  <a:pt x="1592009" y="6496622"/>
                </a:cubicBezTo>
                <a:cubicBezTo>
                  <a:pt x="1556893" y="5935472"/>
                  <a:pt x="1521841" y="5374386"/>
                  <a:pt x="1486726" y="4813237"/>
                </a:cubicBezTo>
                <a:cubicBezTo>
                  <a:pt x="1451928" y="4256405"/>
                  <a:pt x="1417066" y="3699574"/>
                  <a:pt x="1382268" y="3142742"/>
                </a:cubicBezTo>
                <a:cubicBezTo>
                  <a:pt x="1376553" y="3261297"/>
                  <a:pt x="1370902" y="3379915"/>
                  <a:pt x="1365504" y="3498533"/>
                </a:cubicBezTo>
                <a:cubicBezTo>
                  <a:pt x="1342454" y="4006659"/>
                  <a:pt x="1322388" y="4514914"/>
                  <a:pt x="1304671" y="5023231"/>
                </a:cubicBezTo>
                <a:cubicBezTo>
                  <a:pt x="1291463" y="5400675"/>
                  <a:pt x="1279589" y="5778183"/>
                  <a:pt x="1269111" y="6155690"/>
                </a:cubicBezTo>
                <a:cubicBezTo>
                  <a:pt x="1264412" y="6324410"/>
                  <a:pt x="1265682" y="6494272"/>
                  <a:pt x="1256094" y="6662801"/>
                </a:cubicBezTo>
                <a:cubicBezTo>
                  <a:pt x="1255903" y="6665024"/>
                  <a:pt x="1255903" y="6667310"/>
                  <a:pt x="1255903" y="6669595"/>
                </a:cubicBezTo>
                <a:cubicBezTo>
                  <a:pt x="1253681" y="6768910"/>
                  <a:pt x="1151192" y="6805931"/>
                  <a:pt x="1066927" y="6776339"/>
                </a:cubicBezTo>
                <a:cubicBezTo>
                  <a:pt x="971359" y="6742748"/>
                  <a:pt x="881951" y="6655435"/>
                  <a:pt x="878776" y="6548882"/>
                </a:cubicBezTo>
                <a:cubicBezTo>
                  <a:pt x="873506" y="6372289"/>
                  <a:pt x="868172" y="6195632"/>
                  <a:pt x="862901" y="6019038"/>
                </a:cubicBezTo>
                <a:cubicBezTo>
                  <a:pt x="850201" y="5595049"/>
                  <a:pt x="837501" y="5171059"/>
                  <a:pt x="824738" y="4747070"/>
                </a:cubicBezTo>
                <a:cubicBezTo>
                  <a:pt x="811657" y="4311460"/>
                  <a:pt x="798576" y="3875850"/>
                  <a:pt x="785495" y="3440240"/>
                </a:cubicBezTo>
                <a:cubicBezTo>
                  <a:pt x="769747" y="3585972"/>
                  <a:pt x="754634" y="3731768"/>
                  <a:pt x="740156" y="3877564"/>
                </a:cubicBezTo>
                <a:cubicBezTo>
                  <a:pt x="694690" y="4333812"/>
                  <a:pt x="654685" y="4790567"/>
                  <a:pt x="618236" y="5247577"/>
                </a:cubicBezTo>
                <a:cubicBezTo>
                  <a:pt x="589852" y="5602732"/>
                  <a:pt x="563690" y="5958078"/>
                  <a:pt x="539623" y="6313551"/>
                </a:cubicBezTo>
                <a:cubicBezTo>
                  <a:pt x="528574" y="6477508"/>
                  <a:pt x="521843" y="6642164"/>
                  <a:pt x="508000" y="6805931"/>
                </a:cubicBezTo>
                <a:cubicBezTo>
                  <a:pt x="507810" y="6808216"/>
                  <a:pt x="507746" y="6810502"/>
                  <a:pt x="507619" y="6812788"/>
                </a:cubicBezTo>
                <a:cubicBezTo>
                  <a:pt x="506667" y="6829616"/>
                  <a:pt x="502984" y="6844729"/>
                  <a:pt x="497205" y="6858000"/>
                </a:cubicBezTo>
                <a:lnTo>
                  <a:pt x="214693" y="6858000"/>
                </a:lnTo>
                <a:cubicBezTo>
                  <a:pt x="167323" y="6815265"/>
                  <a:pt x="134493" y="6757670"/>
                  <a:pt x="130493" y="6692075"/>
                </a:cubicBezTo>
                <a:cubicBezTo>
                  <a:pt x="86360" y="5973890"/>
                  <a:pt x="66231" y="5254054"/>
                  <a:pt x="47181" y="4534853"/>
                </a:cubicBezTo>
                <a:cubicBezTo>
                  <a:pt x="29909" y="3883978"/>
                  <a:pt x="16574" y="3233039"/>
                  <a:pt x="5906" y="2582037"/>
                </a:cubicBezTo>
                <a:cubicBezTo>
                  <a:pt x="3810" y="2452815"/>
                  <a:pt x="1714" y="2323656"/>
                  <a:pt x="0" y="2194433"/>
                </a:cubicBezTo>
                <a:cubicBezTo>
                  <a:pt x="0" y="2194243"/>
                  <a:pt x="0" y="2193925"/>
                  <a:pt x="0" y="2193925"/>
                </a:cubicBezTo>
                <a:lnTo>
                  <a:pt x="0" y="2191322"/>
                </a:lnTo>
                <a:cubicBezTo>
                  <a:pt x="953" y="2093722"/>
                  <a:pt x="108013" y="2059242"/>
                  <a:pt x="188976" y="2087689"/>
                </a:cubicBezTo>
                <a:cubicBezTo>
                  <a:pt x="283210" y="2120773"/>
                  <a:pt x="375730" y="2208911"/>
                  <a:pt x="377190" y="2315147"/>
                </a:cubicBezTo>
                <a:cubicBezTo>
                  <a:pt x="382143" y="2687320"/>
                  <a:pt x="388938" y="3059557"/>
                  <a:pt x="396304" y="3431731"/>
                </a:cubicBezTo>
                <a:cubicBezTo>
                  <a:pt x="396304" y="3431984"/>
                  <a:pt x="396304" y="3432302"/>
                  <a:pt x="396304" y="3432556"/>
                </a:cubicBezTo>
                <a:cubicBezTo>
                  <a:pt x="428752" y="3125724"/>
                  <a:pt x="464058" y="2819146"/>
                  <a:pt x="504127" y="2513203"/>
                </a:cubicBezTo>
                <a:cubicBezTo>
                  <a:pt x="556832" y="2110486"/>
                  <a:pt x="614871" y="1707134"/>
                  <a:pt x="699834" y="1309751"/>
                </a:cubicBezTo>
                <a:cubicBezTo>
                  <a:pt x="708152" y="1270889"/>
                  <a:pt x="716788" y="1232091"/>
                  <a:pt x="725805" y="1193356"/>
                </a:cubicBezTo>
                <a:cubicBezTo>
                  <a:pt x="746951" y="1102360"/>
                  <a:pt x="869379" y="1110552"/>
                  <a:pt x="932561" y="1138111"/>
                </a:cubicBezTo>
                <a:cubicBezTo>
                  <a:pt x="1017905" y="1175258"/>
                  <a:pt x="1093597" y="1257872"/>
                  <a:pt x="1096518" y="1355027"/>
                </a:cubicBezTo>
                <a:cubicBezTo>
                  <a:pt x="1096836" y="1366520"/>
                  <a:pt x="1097153" y="1378014"/>
                  <a:pt x="1097534" y="1389507"/>
                </a:cubicBezTo>
                <a:cubicBezTo>
                  <a:pt x="1121093" y="1035304"/>
                  <a:pt x="1147509" y="681228"/>
                  <a:pt x="1178687" y="327597"/>
                </a:cubicBezTo>
                <a:cubicBezTo>
                  <a:pt x="1183958" y="267589"/>
                  <a:pt x="1189419" y="207709"/>
                  <a:pt x="1195007" y="147765"/>
                </a:cubicBezTo>
                <a:cubicBezTo>
                  <a:pt x="1204087" y="50229"/>
                  <a:pt x="1294765" y="9716"/>
                  <a:pt x="1383983" y="41021"/>
                </a:cubicBezTo>
                <a:cubicBezTo>
                  <a:pt x="1482281" y="75565"/>
                  <a:pt x="1565466" y="161290"/>
                  <a:pt x="1572133" y="268478"/>
                </a:cubicBezTo>
                <a:cubicBezTo>
                  <a:pt x="1586738" y="502095"/>
                  <a:pt x="1601343" y="735775"/>
                  <a:pt x="1615948" y="969391"/>
                </a:cubicBezTo>
                <a:cubicBezTo>
                  <a:pt x="1618298" y="1007110"/>
                  <a:pt x="1620647" y="1044766"/>
                  <a:pt x="1622997" y="1082421"/>
                </a:cubicBezTo>
                <a:cubicBezTo>
                  <a:pt x="1635951" y="725805"/>
                  <a:pt x="1650746" y="369126"/>
                  <a:pt x="1672654" y="12891"/>
                </a:cubicBezTo>
                <a:cubicBezTo>
                  <a:pt x="1672908" y="8509"/>
                  <a:pt x="1673352" y="4255"/>
                  <a:pt x="1673987" y="64"/>
                </a:cubicBezTo>
                <a:lnTo>
                  <a:pt x="1996313" y="64"/>
                </a:lnTo>
                <a:cubicBezTo>
                  <a:pt x="2026857" y="37846"/>
                  <a:pt x="2046859" y="83376"/>
                  <a:pt x="2049780" y="133604"/>
                </a:cubicBezTo>
                <a:cubicBezTo>
                  <a:pt x="2057591" y="267208"/>
                  <a:pt x="2066354" y="400749"/>
                  <a:pt x="2075244" y="534289"/>
                </a:cubicBezTo>
                <a:cubicBezTo>
                  <a:pt x="2081911" y="635254"/>
                  <a:pt x="2088896" y="736156"/>
                  <a:pt x="2095944" y="837121"/>
                </a:cubicBezTo>
                <a:cubicBezTo>
                  <a:pt x="2113534" y="583248"/>
                  <a:pt x="2128965" y="328930"/>
                  <a:pt x="2151253" y="75438"/>
                </a:cubicBezTo>
                <a:cubicBezTo>
                  <a:pt x="2151634" y="71438"/>
                  <a:pt x="2151825" y="67501"/>
                  <a:pt x="2152142" y="63564"/>
                </a:cubicBezTo>
                <a:cubicBezTo>
                  <a:pt x="2153984" y="38545"/>
                  <a:pt x="2161477" y="17272"/>
                  <a:pt x="2173097" y="64"/>
                </a:cubicBezTo>
                <a:lnTo>
                  <a:pt x="2422525" y="64"/>
                </a:lnTo>
                <a:cubicBezTo>
                  <a:pt x="2444433" y="16256"/>
                  <a:pt x="2464372" y="35306"/>
                  <a:pt x="2480882" y="56642"/>
                </a:cubicBezTo>
                <a:cubicBezTo>
                  <a:pt x="2517712" y="36703"/>
                  <a:pt x="2565972" y="33909"/>
                  <a:pt x="2609977" y="49340"/>
                </a:cubicBezTo>
                <a:cubicBezTo>
                  <a:pt x="2693734" y="78804"/>
                  <a:pt x="2774315" y="150622"/>
                  <a:pt x="2793683" y="240221"/>
                </a:cubicBezTo>
                <a:cubicBezTo>
                  <a:pt x="2858389" y="283337"/>
                  <a:pt x="2908935" y="352743"/>
                  <a:pt x="2911348" y="431800"/>
                </a:cubicBezTo>
                <a:cubicBezTo>
                  <a:pt x="2911666" y="443294"/>
                  <a:pt x="2912047" y="454787"/>
                  <a:pt x="2912364" y="466281"/>
                </a:cubicBezTo>
                <a:cubicBezTo>
                  <a:pt x="2922715" y="310833"/>
                  <a:pt x="2933573" y="155385"/>
                  <a:pt x="2945194" y="0"/>
                </a:cubicBezTo>
                <a:close/>
              </a:path>
            </a:pathLst>
          </a:custGeom>
          <a:pattFill prst="lgCheck">
            <a:fgClr>
              <a:prstClr val="white">
                <a:lumMod val="85000"/>
              </a:prstClr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429400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44F44-33FD-D435-C05D-EB67A13AE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ACA32B4-C6F1-6DF0-50D4-A0C22A7C0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64120" y="1897560"/>
            <a:ext cx="4627788" cy="3128443"/>
            <a:chOff x="514164" y="1499107"/>
            <a:chExt cx="6791542" cy="4591167"/>
          </a:xfrm>
        </p:grpSpPr>
        <p:pic>
          <p:nvPicPr>
            <p:cNvPr id="8" name="Grafik 7" descr="Landkarte mit rot markierten Orten in der ganzen Schweiz">
              <a:extLst>
                <a:ext uri="{FF2B5EF4-FFF2-40B4-BE49-F238E27FC236}">
                  <a16:creationId xmlns:a16="http://schemas.microsoft.com/office/drawing/2014/main" id="{8222A6A6-9993-173E-CD5B-248E3A5FD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164" y="1499107"/>
              <a:ext cx="6791542" cy="4591167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3834871-DD19-96EE-A3F8-AA5D9E58E473}"/>
                </a:ext>
              </a:extLst>
            </p:cNvPr>
            <p:cNvSpPr/>
            <p:nvPr/>
          </p:nvSpPr>
          <p:spPr>
            <a:xfrm>
              <a:off x="5414400" y="5097600"/>
              <a:ext cx="17568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00" noProof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541A21-5537-16D3-1E42-D0A345E6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noProof="0" dirty="0"/>
              <a:t>En </a:t>
            </a:r>
            <a:r>
              <a:rPr lang="fr-CH" noProof="0" dirty="0" err="1"/>
              <a:t>collaboration </a:t>
            </a:r>
            <a:r>
              <a:rPr lang="fr-CH" noProof="0" dirty="0"/>
              <a:t>avec 110 </a:t>
            </a:r>
            <a:r>
              <a:rPr lang="fr-CH" noProof="0" dirty="0" err="1"/>
              <a:t>villes et communes </a:t>
            </a:r>
            <a:r>
              <a:rPr lang="fr-CH" noProof="0" dirty="0"/>
              <a:t>de </a:t>
            </a:r>
            <a:r>
              <a:rPr lang="fr-CH" noProof="0" dirty="0" err="1"/>
              <a:t>tous </a:t>
            </a:r>
            <a:r>
              <a:rPr lang="fr-CH" noProof="0" dirty="0"/>
              <a:t>les cantons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9253-AD69-C95F-1130-B6A5573DA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298741"/>
            <a:ext cx="10773789" cy="3727262"/>
          </a:xfrm>
        </p:spPr>
        <p:txBody>
          <a:bodyPr/>
          <a:lstStyle/>
          <a:p>
            <a:pPr marL="0" indent="0">
              <a:buNone/>
            </a:pPr>
            <a:r>
              <a:rPr lang="fr-CH" noProof="0" dirty="0"/>
              <a:t>Un programme d'accueil qui englobe toute la Suisse.</a:t>
            </a:r>
          </a:p>
          <a:p>
            <a:endParaRPr lang="fr-CH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E2C2C-DF5E-89AA-1C57-9C53F32D4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fr-CH" noProof="0" smtClean="0"/>
              <a:t>9</a:t>
            </a:fld>
            <a:endParaRPr lang="fr-CH" noProof="0" dirty="0"/>
          </a:p>
        </p:txBody>
      </p:sp>
      <p:pic>
        <p:nvPicPr>
          <p:cNvPr id="10" name="Grafik 9" descr="Logo des &quot;Host Town Program&quot; Schweiz der WWG 2029">
            <a:extLst>
              <a:ext uri="{FF2B5EF4-FFF2-40B4-BE49-F238E27FC236}">
                <a16:creationId xmlns:a16="http://schemas.microsoft.com/office/drawing/2014/main" id="{94AA3F28-56B2-F478-3BA4-22988D3D57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63" y="1984270"/>
            <a:ext cx="1841768" cy="2508410"/>
          </a:xfrm>
          <a:prstGeom prst="rect">
            <a:avLst/>
          </a:prstGeom>
        </p:spPr>
      </p:pic>
      <p:sp>
        <p:nvSpPr>
          <p:cNvPr id="11" name="Pfeil nach links und rechts 10">
            <a:extLst>
              <a:ext uri="{FF2B5EF4-FFF2-40B4-BE49-F238E27FC236}">
                <a16:creationId xmlns:a16="http://schemas.microsoft.com/office/drawing/2014/main" id="{B714C4F1-3B01-64D0-35B9-434BD0432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8627" y="3139974"/>
            <a:ext cx="1008993" cy="57405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2468906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odèle_Conférence CDPH.potx" id="{394F622C-30D8-488B-A8A9-9777A1146D4B}" vid="{7AE7B4E6-0986-4195-9A86-DF7AD59B8CA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___PowerPoint_Modèle_Conférence CDPH</Template>
  <TotalTime>0</TotalTime>
  <Words>549</Words>
  <Application>Microsoft Office PowerPoint</Application>
  <PresentationFormat>Grand écran</PresentationFormat>
  <Paragraphs>67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 2</vt:lpstr>
      <vt:lpstr>Office</vt:lpstr>
      <vt:lpstr> JEUX MONDIAUX D'HIVER SPECIAL OLYMPICS SUISSE 2029</vt:lpstr>
      <vt:lpstr>JEUX MONDIAUX D'HIVER SPECIAL OLYMPICS SUISSE 2029</vt:lpstr>
      <vt:lpstr>Les Jeux olympiques sont toujours un événement majeur</vt:lpstr>
      <vt:lpstr>Candidature suisse avec un objectif d'impact clair</vt:lpstr>
      <vt:lpstr>Des principes inscrits dans une charte soutenue par tous les partenaires</vt:lpstr>
      <vt:lpstr>Pourquoi des barrières apparaissent-elles ?</vt:lpstr>
      <vt:lpstr>D'ici 2030, des canaux supplémentaires seront disponibles</vt:lpstr>
      <vt:lpstr>Un travail d'impact sur trois niveaux</vt:lpstr>
      <vt:lpstr>En collaboration avec 110 villes et communes de tous les cantons</vt:lpstr>
      <vt:lpstr>#valid – Mobilisation pour les valeurs</vt:lpstr>
      <vt:lpstr>Recherche de collaboration stratégique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Sun-Mi Shin</dc:creator>
  <cp:keywords>, docId:E0DC028F1564EBB7EED613D7041266AD</cp:keywords>
  <cp:lastModifiedBy>Virginie</cp:lastModifiedBy>
  <cp:revision>3</cp:revision>
  <dcterms:created xsi:type="dcterms:W3CDTF">2026-06-08T06:30:50Z</dcterms:created>
  <dcterms:modified xsi:type="dcterms:W3CDTF">2026-06-10T08:01:19Z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fa26ab-4270-40e8-9235-a503660cf7d6_Enabled">
    <vt:lpwstr>true</vt:lpwstr>
  </property>
  <property fmtid="{D5CDD505-2E9C-101B-9397-08002B2CF9AE}" pid="3" name="MSIP_Label_e8fa26ab-4270-40e8-9235-a503660cf7d6_SetDate">
    <vt:lpwstr>2026-05-04T04:11:42Z</vt:lpwstr>
  </property>
  <property fmtid="{D5CDD505-2E9C-101B-9397-08002B2CF9AE}" pid="4" name="MSIP_Label_e8fa26ab-4270-40e8-9235-a503660cf7d6_Method">
    <vt:lpwstr>Standard</vt:lpwstr>
  </property>
  <property fmtid="{D5CDD505-2E9C-101B-9397-08002B2CF9AE}" pid="5" name="MSIP_Label_e8fa26ab-4270-40e8-9235-a503660cf7d6_Name">
    <vt:lpwstr>Klasse I (tiefes Risiko) - Interne Informationen</vt:lpwstr>
  </property>
  <property fmtid="{D5CDD505-2E9C-101B-9397-08002B2CF9AE}" pid="6" name="MSIP_Label_e8fa26ab-4270-40e8-9235-a503660cf7d6_SiteId">
    <vt:lpwstr>32eb69e5-a150-49b5-b51c-19e9a21954dc</vt:lpwstr>
  </property>
  <property fmtid="{D5CDD505-2E9C-101B-9397-08002B2CF9AE}" pid="7" name="MSIP_Label_e8fa26ab-4270-40e8-9235-a503660cf7d6_ActionId">
    <vt:lpwstr>953abbda-4156-4bad-a5d7-79744c12a04c</vt:lpwstr>
  </property>
  <property fmtid="{D5CDD505-2E9C-101B-9397-08002B2CF9AE}" pid="8" name="MSIP_Label_e8fa26ab-4270-40e8-9235-a503660cf7d6_ContentBits">
    <vt:lpwstr>0</vt:lpwstr>
  </property>
  <property fmtid="{D5CDD505-2E9C-101B-9397-08002B2CF9AE}" pid="9" name="MSIP_Label_e8fa26ab-4270-40e8-9235-a503660cf7d6_Tag">
    <vt:lpwstr>10, 3, 0, 1</vt:lpwstr>
  </property>
</Properties>
</file>