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65" r:id="rId5"/>
    <p:sldId id="268" r:id="rId6"/>
    <p:sldId id="266" r:id="rId7"/>
    <p:sldId id="262" r:id="rId8"/>
    <p:sldId id="258" r:id="rId9"/>
    <p:sldId id="267" r:id="rId10"/>
    <p:sldId id="269" r:id="rId11"/>
    <p:sldId id="270" r:id="rId12"/>
    <p:sldId id="263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69"/>
    <a:srgbClr val="CCCC00"/>
    <a:srgbClr val="00444C"/>
    <a:srgbClr val="FFFFFF"/>
    <a:srgbClr val="BED405"/>
    <a:srgbClr val="99CC00"/>
    <a:srgbClr val="C2D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1C86E-953E-48AB-B4B6-D68A72AB173B}" v="1676" dt="2025-06-23T07:48:23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5" autoAdjust="0"/>
    <p:restoredTop sz="94737"/>
  </p:normalViewPr>
  <p:slideViewPr>
    <p:cSldViewPr snapToGrid="0" snapToObjects="1">
      <p:cViewPr varScale="1">
        <p:scale>
          <a:sx n="71" d="100"/>
          <a:sy n="71" d="100"/>
        </p:scale>
        <p:origin x="104" y="1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ël de Riedmatten" userId="2ff87d34-f71c-4dc5-b4cf-f05868007b06" providerId="ADAL" clId="{1EC1C86E-953E-48AB-B4B6-D68A72AB173B}"/>
    <pc:docChg chg="undo redo custSel addSld delSld modSld sldOrd">
      <pc:chgData name="Raphaël de Riedmatten" userId="2ff87d34-f71c-4dc5-b4cf-f05868007b06" providerId="ADAL" clId="{1EC1C86E-953E-48AB-B4B6-D68A72AB173B}" dt="2025-06-23T07:48:17.753" v="10406" actId="313"/>
      <pc:docMkLst>
        <pc:docMk/>
      </pc:docMkLst>
      <pc:sldChg chg="addSp delSp modSp mod setBg addAnim delAnim setClrOvrMap">
        <pc:chgData name="Raphaël de Riedmatten" userId="2ff87d34-f71c-4dc5-b4cf-f05868007b06" providerId="ADAL" clId="{1EC1C86E-953E-48AB-B4B6-D68A72AB173B}" dt="2025-06-20T06:37:25.884" v="7866" actId="20577"/>
        <pc:sldMkLst>
          <pc:docMk/>
          <pc:sldMk cId="828043183" sldId="256"/>
        </pc:sldMkLst>
        <pc:spChg chg="mod">
          <ac:chgData name="Raphaël de Riedmatten" userId="2ff87d34-f71c-4dc5-b4cf-f05868007b06" providerId="ADAL" clId="{1EC1C86E-953E-48AB-B4B6-D68A72AB173B}" dt="2025-06-18T16:32:49.420" v="164" actId="20577"/>
          <ac:spMkLst>
            <pc:docMk/>
            <pc:sldMk cId="828043183" sldId="256"/>
            <ac:spMk id="2" creationId="{00000000-0000-0000-0000-000000000000}"/>
          </ac:spMkLst>
        </pc:spChg>
        <pc:spChg chg="mod">
          <ac:chgData name="Raphaël de Riedmatten" userId="2ff87d34-f71c-4dc5-b4cf-f05868007b06" providerId="ADAL" clId="{1EC1C86E-953E-48AB-B4B6-D68A72AB173B}" dt="2025-06-20T06:37:25.884" v="7866" actId="20577"/>
          <ac:spMkLst>
            <pc:docMk/>
            <pc:sldMk cId="828043183" sldId="256"/>
            <ac:spMk id="3" creationId="{00000000-0000-0000-0000-000000000000}"/>
          </ac:spMkLst>
        </pc:spChg>
        <pc:spChg chg="add">
          <ac:chgData name="Raphaël de Riedmatten" userId="2ff87d34-f71c-4dc5-b4cf-f05868007b06" providerId="ADAL" clId="{1EC1C86E-953E-48AB-B4B6-D68A72AB173B}" dt="2025-06-18T16:28:10.917" v="129" actId="26606"/>
          <ac:spMkLst>
            <pc:docMk/>
            <pc:sldMk cId="828043183" sldId="256"/>
            <ac:spMk id="11" creationId="{178FB36B-5BFE-42CA-BC60-1115E0D95EEC}"/>
          </ac:spMkLst>
        </pc:spChg>
        <pc:spChg chg="add">
          <ac:chgData name="Raphaël de Riedmatten" userId="2ff87d34-f71c-4dc5-b4cf-f05868007b06" providerId="ADAL" clId="{1EC1C86E-953E-48AB-B4B6-D68A72AB173B}" dt="2025-06-18T16:28:10.917" v="129" actId="26606"/>
          <ac:spMkLst>
            <pc:docMk/>
            <pc:sldMk cId="828043183" sldId="256"/>
            <ac:spMk id="12" creationId="{ECC07320-C2CA-4E29-8481-9D9E143C7788}"/>
          </ac:spMkLst>
        </pc:spChg>
        <pc:picChg chg="add mod ord">
          <ac:chgData name="Raphaël de Riedmatten" userId="2ff87d34-f71c-4dc5-b4cf-f05868007b06" providerId="ADAL" clId="{1EC1C86E-953E-48AB-B4B6-D68A72AB173B}" dt="2025-06-18T17:13:40.925" v="253" actId="1076"/>
          <ac:picMkLst>
            <pc:docMk/>
            <pc:sldMk cId="828043183" sldId="256"/>
            <ac:picMk id="4" creationId="{EA8BFB03-BE0E-9153-3317-31E64C698C14}"/>
          </ac:picMkLst>
        </pc:picChg>
        <pc:picChg chg="add mod">
          <ac:chgData name="Raphaël de Riedmatten" userId="2ff87d34-f71c-4dc5-b4cf-f05868007b06" providerId="ADAL" clId="{1EC1C86E-953E-48AB-B4B6-D68A72AB173B}" dt="2025-06-18T17:13:26.755" v="251" actId="14100"/>
          <ac:picMkLst>
            <pc:docMk/>
            <pc:sldMk cId="828043183" sldId="256"/>
            <ac:picMk id="10" creationId="{67554CB4-0D2C-B7B8-2063-61A0F9A8078D}"/>
          </ac:picMkLst>
        </pc:picChg>
      </pc:sldChg>
      <pc:sldChg chg="addSp delSp modSp mod">
        <pc:chgData name="Raphaël de Riedmatten" userId="2ff87d34-f71c-4dc5-b4cf-f05868007b06" providerId="ADAL" clId="{1EC1C86E-953E-48AB-B4B6-D68A72AB173B}" dt="2025-06-20T09:00:11.451" v="9708" actId="113"/>
        <pc:sldMkLst>
          <pc:docMk/>
          <pc:sldMk cId="4104420853" sldId="257"/>
        </pc:sldMkLst>
        <pc:spChg chg="add del mod">
          <ac:chgData name="Raphaël de Riedmatten" userId="2ff87d34-f71c-4dc5-b4cf-f05868007b06" providerId="ADAL" clId="{1EC1C86E-953E-48AB-B4B6-D68A72AB173B}" dt="2025-06-18T17:44:03.923" v="750" actId="20577"/>
          <ac:spMkLst>
            <pc:docMk/>
            <pc:sldMk cId="4104420853" sldId="257"/>
            <ac:spMk id="2" creationId="{00000000-0000-0000-0000-000000000000}"/>
          </ac:spMkLst>
        </pc:spChg>
        <pc:spChg chg="add mod">
          <ac:chgData name="Raphaël de Riedmatten" userId="2ff87d34-f71c-4dc5-b4cf-f05868007b06" providerId="ADAL" clId="{1EC1C86E-953E-48AB-B4B6-D68A72AB173B}" dt="2025-06-20T09:00:11.451" v="9708" actId="113"/>
          <ac:spMkLst>
            <pc:docMk/>
            <pc:sldMk cId="4104420853" sldId="257"/>
            <ac:spMk id="12" creationId="{F02B0224-D83B-CB68-27F5-9C22520A4A3E}"/>
          </ac:spMkLst>
        </pc:spChg>
      </pc:sldChg>
      <pc:sldChg chg="modSp mod">
        <pc:chgData name="Raphaël de Riedmatten" userId="2ff87d34-f71c-4dc5-b4cf-f05868007b06" providerId="ADAL" clId="{1EC1C86E-953E-48AB-B4B6-D68A72AB173B}" dt="2025-06-23T07:07:25.230" v="10357" actId="27636"/>
        <pc:sldMkLst>
          <pc:docMk/>
          <pc:sldMk cId="112926448" sldId="258"/>
        </pc:sldMkLst>
        <pc:spChg chg="mod">
          <ac:chgData name="Raphaël de Riedmatten" userId="2ff87d34-f71c-4dc5-b4cf-f05868007b06" providerId="ADAL" clId="{1EC1C86E-953E-48AB-B4B6-D68A72AB173B}" dt="2025-06-22T18:30:36.888" v="10309" actId="20577"/>
          <ac:spMkLst>
            <pc:docMk/>
            <pc:sldMk cId="112926448" sldId="258"/>
            <ac:spMk id="5" creationId="{00000000-0000-0000-0000-000000000000}"/>
          </ac:spMkLst>
        </pc:spChg>
        <pc:spChg chg="mod">
          <ac:chgData name="Raphaël de Riedmatten" userId="2ff87d34-f71c-4dc5-b4cf-f05868007b06" providerId="ADAL" clId="{1EC1C86E-953E-48AB-B4B6-D68A72AB173B}" dt="2025-06-23T07:07:25.230" v="10357" actId="27636"/>
          <ac:spMkLst>
            <pc:docMk/>
            <pc:sldMk cId="112926448" sldId="258"/>
            <ac:spMk id="6" creationId="{00000000-0000-0000-0000-000000000000}"/>
          </ac:spMkLst>
        </pc:spChg>
        <pc:spChg chg="mod">
          <ac:chgData name="Raphaël de Riedmatten" userId="2ff87d34-f71c-4dc5-b4cf-f05868007b06" providerId="ADAL" clId="{1EC1C86E-953E-48AB-B4B6-D68A72AB173B}" dt="2025-06-23T07:07:25.228" v="10356" actId="27636"/>
          <ac:spMkLst>
            <pc:docMk/>
            <pc:sldMk cId="112926448" sldId="258"/>
            <ac:spMk id="7" creationId="{00000000-0000-0000-0000-000000000000}"/>
          </ac:spMkLst>
        </pc:spChg>
      </pc:sldChg>
      <pc:sldChg chg="del">
        <pc:chgData name="Raphaël de Riedmatten" userId="2ff87d34-f71c-4dc5-b4cf-f05868007b06" providerId="ADAL" clId="{1EC1C86E-953E-48AB-B4B6-D68A72AB173B}" dt="2025-06-20T08:26:48.027" v="9292" actId="2696"/>
        <pc:sldMkLst>
          <pc:docMk/>
          <pc:sldMk cId="126222270" sldId="259"/>
        </pc:sldMkLst>
      </pc:sldChg>
      <pc:sldChg chg="addSp modSp del mod">
        <pc:chgData name="Raphaël de Riedmatten" userId="2ff87d34-f71c-4dc5-b4cf-f05868007b06" providerId="ADAL" clId="{1EC1C86E-953E-48AB-B4B6-D68A72AB173B}" dt="2025-06-20T08:44:20.659" v="9700" actId="2696"/>
        <pc:sldMkLst>
          <pc:docMk/>
          <pc:sldMk cId="972449753" sldId="260"/>
        </pc:sldMkLst>
      </pc:sldChg>
      <pc:sldChg chg="new del ord">
        <pc:chgData name="Raphaël de Riedmatten" userId="2ff87d34-f71c-4dc5-b4cf-f05868007b06" providerId="ADAL" clId="{1EC1C86E-953E-48AB-B4B6-D68A72AB173B}" dt="2025-06-18T18:42:42.021" v="2198" actId="2696"/>
        <pc:sldMkLst>
          <pc:docMk/>
          <pc:sldMk cId="2209039626" sldId="261"/>
        </pc:sldMkLst>
      </pc:sldChg>
      <pc:sldChg chg="modSp new mod ord">
        <pc:chgData name="Raphaël de Riedmatten" userId="2ff87d34-f71c-4dc5-b4cf-f05868007b06" providerId="ADAL" clId="{1EC1C86E-953E-48AB-B4B6-D68A72AB173B}" dt="2025-06-23T07:28:03.800" v="10389" actId="20577"/>
        <pc:sldMkLst>
          <pc:docMk/>
          <pc:sldMk cId="722968512" sldId="262"/>
        </pc:sldMkLst>
        <pc:spChg chg="mod">
          <ac:chgData name="Raphaël de Riedmatten" userId="2ff87d34-f71c-4dc5-b4cf-f05868007b06" providerId="ADAL" clId="{1EC1C86E-953E-48AB-B4B6-D68A72AB173B}" dt="2025-06-20T07:50:44.098" v="8853"/>
          <ac:spMkLst>
            <pc:docMk/>
            <pc:sldMk cId="722968512" sldId="262"/>
            <ac:spMk id="2" creationId="{4088DF20-1B29-E7BA-0E8D-389C566EA05D}"/>
          </ac:spMkLst>
        </pc:spChg>
        <pc:spChg chg="mod">
          <ac:chgData name="Raphaël de Riedmatten" userId="2ff87d34-f71c-4dc5-b4cf-f05868007b06" providerId="ADAL" clId="{1EC1C86E-953E-48AB-B4B6-D68A72AB173B}" dt="2025-06-23T07:28:03.800" v="10389" actId="20577"/>
          <ac:spMkLst>
            <pc:docMk/>
            <pc:sldMk cId="722968512" sldId="262"/>
            <ac:spMk id="3" creationId="{1024C8C9-398E-4067-C329-BA88769F784E}"/>
          </ac:spMkLst>
        </pc:spChg>
      </pc:sldChg>
      <pc:sldChg chg="addSp delSp modSp new mod ord">
        <pc:chgData name="Raphaël de Riedmatten" userId="2ff87d34-f71c-4dc5-b4cf-f05868007b06" providerId="ADAL" clId="{1EC1C86E-953E-48AB-B4B6-D68A72AB173B}" dt="2025-06-23T07:48:17.753" v="10406" actId="313"/>
        <pc:sldMkLst>
          <pc:docMk/>
          <pc:sldMk cId="2187593042" sldId="263"/>
        </pc:sldMkLst>
        <pc:spChg chg="mod">
          <ac:chgData name="Raphaël de Riedmatten" userId="2ff87d34-f71c-4dc5-b4cf-f05868007b06" providerId="ADAL" clId="{1EC1C86E-953E-48AB-B4B6-D68A72AB173B}" dt="2025-06-20T07:03:22.432" v="8229" actId="20577"/>
          <ac:spMkLst>
            <pc:docMk/>
            <pc:sldMk cId="2187593042" sldId="263"/>
            <ac:spMk id="2" creationId="{0C55EDDA-16FF-FA78-3904-FDEBF7BF619E}"/>
          </ac:spMkLst>
        </pc:spChg>
        <pc:spChg chg="mod">
          <ac:chgData name="Raphaël de Riedmatten" userId="2ff87d34-f71c-4dc5-b4cf-f05868007b06" providerId="ADAL" clId="{1EC1C86E-953E-48AB-B4B6-D68A72AB173B}" dt="2025-06-23T07:48:17.753" v="10406" actId="313"/>
          <ac:spMkLst>
            <pc:docMk/>
            <pc:sldMk cId="2187593042" sldId="263"/>
            <ac:spMk id="4" creationId="{AEA86AC3-62EF-E44C-8B64-79D89121B3A8}"/>
          </ac:spMkLst>
        </pc:spChg>
        <pc:spChg chg="add mod">
          <ac:chgData name="Raphaël de Riedmatten" userId="2ff87d34-f71c-4dc5-b4cf-f05868007b06" providerId="ADAL" clId="{1EC1C86E-953E-48AB-B4B6-D68A72AB173B}" dt="2025-06-22T19:43:43.091" v="10322" actId="20577"/>
          <ac:spMkLst>
            <pc:docMk/>
            <pc:sldMk cId="2187593042" sldId="263"/>
            <ac:spMk id="9" creationId="{C8CA2562-3848-33A1-DB2E-50613E311B70}"/>
          </ac:spMkLst>
        </pc:spChg>
        <pc:picChg chg="add mod modCrop">
          <ac:chgData name="Raphaël de Riedmatten" userId="2ff87d34-f71c-4dc5-b4cf-f05868007b06" providerId="ADAL" clId="{1EC1C86E-953E-48AB-B4B6-D68A72AB173B}" dt="2025-06-18T17:35:15.104" v="649" actId="1076"/>
          <ac:picMkLst>
            <pc:docMk/>
            <pc:sldMk cId="2187593042" sldId="263"/>
            <ac:picMk id="12" creationId="{70B8E14B-A255-5829-E086-AF256E1FFF2A}"/>
          </ac:picMkLst>
        </pc:picChg>
      </pc:sldChg>
      <pc:sldChg chg="modSp new del mod ord">
        <pc:chgData name="Raphaël de Riedmatten" userId="2ff87d34-f71c-4dc5-b4cf-f05868007b06" providerId="ADAL" clId="{1EC1C86E-953E-48AB-B4B6-D68A72AB173B}" dt="2025-06-18T18:26:06.596" v="1547" actId="2696"/>
        <pc:sldMkLst>
          <pc:docMk/>
          <pc:sldMk cId="975599689" sldId="264"/>
        </pc:sldMkLst>
      </pc:sldChg>
      <pc:sldChg chg="modSp new mod ord">
        <pc:chgData name="Raphaël de Riedmatten" userId="2ff87d34-f71c-4dc5-b4cf-f05868007b06" providerId="ADAL" clId="{1EC1C86E-953E-48AB-B4B6-D68A72AB173B}" dt="2025-06-23T07:25:36.633" v="10365" actId="113"/>
        <pc:sldMkLst>
          <pc:docMk/>
          <pc:sldMk cId="2039670495" sldId="265"/>
        </pc:sldMkLst>
        <pc:spChg chg="mod">
          <ac:chgData name="Raphaël de Riedmatten" userId="2ff87d34-f71c-4dc5-b4cf-f05868007b06" providerId="ADAL" clId="{1EC1C86E-953E-48AB-B4B6-D68A72AB173B}" dt="2025-06-18T18:15:50.357" v="1437" actId="20577"/>
          <ac:spMkLst>
            <pc:docMk/>
            <pc:sldMk cId="2039670495" sldId="265"/>
            <ac:spMk id="2" creationId="{730C7366-8167-D4FB-4606-67402E8A7C26}"/>
          </ac:spMkLst>
        </pc:spChg>
        <pc:spChg chg="mod">
          <ac:chgData name="Raphaël de Riedmatten" userId="2ff87d34-f71c-4dc5-b4cf-f05868007b06" providerId="ADAL" clId="{1EC1C86E-953E-48AB-B4B6-D68A72AB173B}" dt="2025-06-23T07:25:36.633" v="10365" actId="113"/>
          <ac:spMkLst>
            <pc:docMk/>
            <pc:sldMk cId="2039670495" sldId="265"/>
            <ac:spMk id="3" creationId="{92E7C7A9-8DFC-EC3E-E0F3-79685016D753}"/>
          </ac:spMkLst>
        </pc:spChg>
      </pc:sldChg>
      <pc:sldChg chg="modSp new mod ord">
        <pc:chgData name="Raphaël de Riedmatten" userId="2ff87d34-f71c-4dc5-b4cf-f05868007b06" providerId="ADAL" clId="{1EC1C86E-953E-48AB-B4B6-D68A72AB173B}" dt="2025-06-23T06:17:59.492" v="10339" actId="20577"/>
        <pc:sldMkLst>
          <pc:docMk/>
          <pc:sldMk cId="3673242030" sldId="266"/>
        </pc:sldMkLst>
        <pc:spChg chg="mod">
          <ac:chgData name="Raphaël de Riedmatten" userId="2ff87d34-f71c-4dc5-b4cf-f05868007b06" providerId="ADAL" clId="{1EC1C86E-953E-48AB-B4B6-D68A72AB173B}" dt="2025-06-23T06:17:59.492" v="10339" actId="20577"/>
          <ac:spMkLst>
            <pc:docMk/>
            <pc:sldMk cId="3673242030" sldId="266"/>
            <ac:spMk id="2" creationId="{2C76DDEB-713D-80EE-C30D-FB3CE0BECDDA}"/>
          </ac:spMkLst>
        </pc:spChg>
        <pc:spChg chg="mod">
          <ac:chgData name="Raphaël de Riedmatten" userId="2ff87d34-f71c-4dc5-b4cf-f05868007b06" providerId="ADAL" clId="{1EC1C86E-953E-48AB-B4B6-D68A72AB173B}" dt="2025-06-19T09:35:07.930" v="3068" actId="20577"/>
          <ac:spMkLst>
            <pc:docMk/>
            <pc:sldMk cId="3673242030" sldId="266"/>
            <ac:spMk id="3" creationId="{50242AE0-9DE5-A911-C08A-3C450349046B}"/>
          </ac:spMkLst>
        </pc:spChg>
      </pc:sldChg>
      <pc:sldChg chg="modSp new mod ord">
        <pc:chgData name="Raphaël de Riedmatten" userId="2ff87d34-f71c-4dc5-b4cf-f05868007b06" providerId="ADAL" clId="{1EC1C86E-953E-48AB-B4B6-D68A72AB173B}" dt="2025-06-23T07:47:33.592" v="10402" actId="12"/>
        <pc:sldMkLst>
          <pc:docMk/>
          <pc:sldMk cId="1227513750" sldId="267"/>
        </pc:sldMkLst>
        <pc:spChg chg="mod">
          <ac:chgData name="Raphaël de Riedmatten" userId="2ff87d34-f71c-4dc5-b4cf-f05868007b06" providerId="ADAL" clId="{1EC1C86E-953E-48AB-B4B6-D68A72AB173B}" dt="2025-06-19T15:20:58.336" v="6795" actId="20577"/>
          <ac:spMkLst>
            <pc:docMk/>
            <pc:sldMk cId="1227513750" sldId="267"/>
            <ac:spMk id="2" creationId="{CAF04705-3954-821E-548C-BA0B0B373D0A}"/>
          </ac:spMkLst>
        </pc:spChg>
        <pc:spChg chg="mod">
          <ac:chgData name="Raphaël de Riedmatten" userId="2ff87d34-f71c-4dc5-b4cf-f05868007b06" providerId="ADAL" clId="{1EC1C86E-953E-48AB-B4B6-D68A72AB173B}" dt="2025-06-23T07:47:33.592" v="10402" actId="12"/>
          <ac:spMkLst>
            <pc:docMk/>
            <pc:sldMk cId="1227513750" sldId="267"/>
            <ac:spMk id="3" creationId="{CFC47845-7B3F-56FB-94F1-CB9B2017EB55}"/>
          </ac:spMkLst>
        </pc:spChg>
      </pc:sldChg>
      <pc:sldChg chg="modSp add mod ord">
        <pc:chgData name="Raphaël de Riedmatten" userId="2ff87d34-f71c-4dc5-b4cf-f05868007b06" providerId="ADAL" clId="{1EC1C86E-953E-48AB-B4B6-D68A72AB173B}" dt="2025-06-22T17:50:24.246" v="10190" actId="20577"/>
        <pc:sldMkLst>
          <pc:docMk/>
          <pc:sldMk cId="567998483" sldId="268"/>
        </pc:sldMkLst>
        <pc:spChg chg="mod">
          <ac:chgData name="Raphaël de Riedmatten" userId="2ff87d34-f71c-4dc5-b4cf-f05868007b06" providerId="ADAL" clId="{1EC1C86E-953E-48AB-B4B6-D68A72AB173B}" dt="2025-06-20T09:03:20.290" v="9848" actId="20577"/>
          <ac:spMkLst>
            <pc:docMk/>
            <pc:sldMk cId="567998483" sldId="268"/>
            <ac:spMk id="2" creationId="{4EC6B12E-6322-BE21-B978-40C16E6C6246}"/>
          </ac:spMkLst>
        </pc:spChg>
        <pc:spChg chg="mod">
          <ac:chgData name="Raphaël de Riedmatten" userId="2ff87d34-f71c-4dc5-b4cf-f05868007b06" providerId="ADAL" clId="{1EC1C86E-953E-48AB-B4B6-D68A72AB173B}" dt="2025-06-22T17:50:24.246" v="10190" actId="20577"/>
          <ac:spMkLst>
            <pc:docMk/>
            <pc:sldMk cId="567998483" sldId="268"/>
            <ac:spMk id="3" creationId="{B70477AC-EDDA-5330-9D36-89403C95B5E2}"/>
          </ac:spMkLst>
        </pc:spChg>
      </pc:sldChg>
      <pc:sldChg chg="modSp add mod">
        <pc:chgData name="Raphaël de Riedmatten" userId="2ff87d34-f71c-4dc5-b4cf-f05868007b06" providerId="ADAL" clId="{1EC1C86E-953E-48AB-B4B6-D68A72AB173B}" dt="2025-06-22T19:28:44.346" v="10321" actId="113"/>
        <pc:sldMkLst>
          <pc:docMk/>
          <pc:sldMk cId="4170295423" sldId="269"/>
        </pc:sldMkLst>
        <pc:spChg chg="mod">
          <ac:chgData name="Raphaël de Riedmatten" userId="2ff87d34-f71c-4dc5-b4cf-f05868007b06" providerId="ADAL" clId="{1EC1C86E-953E-48AB-B4B6-D68A72AB173B}" dt="2025-06-20T08:25:22.492" v="9290" actId="20577"/>
          <ac:spMkLst>
            <pc:docMk/>
            <pc:sldMk cId="4170295423" sldId="269"/>
            <ac:spMk id="5" creationId="{384F032A-E32B-0B62-3C3C-622CCBD696A8}"/>
          </ac:spMkLst>
        </pc:spChg>
        <pc:spChg chg="mod">
          <ac:chgData name="Raphaël de Riedmatten" userId="2ff87d34-f71c-4dc5-b4cf-f05868007b06" providerId="ADAL" clId="{1EC1C86E-953E-48AB-B4B6-D68A72AB173B}" dt="2025-06-22T19:28:15.126" v="10318" actId="113"/>
          <ac:spMkLst>
            <pc:docMk/>
            <pc:sldMk cId="4170295423" sldId="269"/>
            <ac:spMk id="6" creationId="{9A8F4805-EB05-2383-2C38-A0F5823C9338}"/>
          </ac:spMkLst>
        </pc:spChg>
        <pc:spChg chg="mod">
          <ac:chgData name="Raphaël de Riedmatten" userId="2ff87d34-f71c-4dc5-b4cf-f05868007b06" providerId="ADAL" clId="{1EC1C86E-953E-48AB-B4B6-D68A72AB173B}" dt="2025-06-22T19:28:44.346" v="10321" actId="113"/>
          <ac:spMkLst>
            <pc:docMk/>
            <pc:sldMk cId="4170295423" sldId="269"/>
            <ac:spMk id="7" creationId="{7FDD362D-2A6E-467B-1703-FADF8165ABBA}"/>
          </ac:spMkLst>
        </pc:spChg>
      </pc:sldChg>
      <pc:sldChg chg="modSp add mod">
        <pc:chgData name="Raphaël de Riedmatten" userId="2ff87d34-f71c-4dc5-b4cf-f05868007b06" providerId="ADAL" clId="{1EC1C86E-953E-48AB-B4B6-D68A72AB173B}" dt="2025-06-22T19:11:23.874" v="10313" actId="113"/>
        <pc:sldMkLst>
          <pc:docMk/>
          <pc:sldMk cId="1037304276" sldId="270"/>
        </pc:sldMkLst>
        <pc:spChg chg="mod">
          <ac:chgData name="Raphaël de Riedmatten" userId="2ff87d34-f71c-4dc5-b4cf-f05868007b06" providerId="ADAL" clId="{1EC1C86E-953E-48AB-B4B6-D68A72AB173B}" dt="2025-06-20T08:34:08.215" v="9671" actId="20577"/>
          <ac:spMkLst>
            <pc:docMk/>
            <pc:sldMk cId="1037304276" sldId="270"/>
            <ac:spMk id="5" creationId="{DBD24047-2696-F609-380D-6B3DC3F6543A}"/>
          </ac:spMkLst>
        </pc:spChg>
        <pc:spChg chg="mod">
          <ac:chgData name="Raphaël de Riedmatten" userId="2ff87d34-f71c-4dc5-b4cf-f05868007b06" providerId="ADAL" clId="{1EC1C86E-953E-48AB-B4B6-D68A72AB173B}" dt="2025-06-22T19:11:18.973" v="10312" actId="113"/>
          <ac:spMkLst>
            <pc:docMk/>
            <pc:sldMk cId="1037304276" sldId="270"/>
            <ac:spMk id="6" creationId="{7FB0964D-EFBB-4C9F-EFE3-C17CD8DCAA80}"/>
          </ac:spMkLst>
        </pc:spChg>
        <pc:spChg chg="mod">
          <ac:chgData name="Raphaël de Riedmatten" userId="2ff87d34-f71c-4dc5-b4cf-f05868007b06" providerId="ADAL" clId="{1EC1C86E-953E-48AB-B4B6-D68A72AB173B}" dt="2025-06-22T19:11:23.874" v="10313" actId="113"/>
          <ac:spMkLst>
            <pc:docMk/>
            <pc:sldMk cId="1037304276" sldId="270"/>
            <ac:spMk id="7" creationId="{5FB91329-9216-E720-4EA1-88F908F6EFE9}"/>
          </ac:spMkLst>
        </pc:spChg>
      </pc:sldChg>
      <pc:sldChg chg="modSp add del mod">
        <pc:chgData name="Raphaël de Riedmatten" userId="2ff87d34-f71c-4dc5-b4cf-f05868007b06" providerId="ADAL" clId="{1EC1C86E-953E-48AB-B4B6-D68A72AB173B}" dt="2025-06-18T17:11:06.228" v="237"/>
        <pc:sldMkLst>
          <pc:docMk/>
          <pc:sldMk cId="1043773416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6A6CD-DD58-485A-9C02-029C82C9B64F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B3249-810A-4F7A-BA0B-F37C2BC623D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1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B0CEA-DFE0-5C47-B22D-19C8359632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17" y="389876"/>
            <a:ext cx="11193418" cy="2651760"/>
          </a:xfrm>
        </p:spPr>
        <p:txBody>
          <a:bodyPr anchor="b">
            <a:noAutofit/>
          </a:bodyPr>
          <a:lstStyle>
            <a:lvl1pPr algn="l">
              <a:defRPr sz="5000" b="1" baseline="0">
                <a:solidFill>
                  <a:srgbClr val="016469"/>
                </a:solidFill>
              </a:defRPr>
            </a:lvl1pPr>
          </a:lstStyle>
          <a:p>
            <a:r>
              <a:rPr lang="fr-CH" noProof="0" dirty="0"/>
              <a:t>Titre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33D8A1-4C44-A545-992B-68F44F1959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2417" y="3255109"/>
            <a:ext cx="11203601" cy="1730412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3000" b="1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CH" noProof="0" dirty="0"/>
              <a:t>Nom</a:t>
            </a:r>
          </a:p>
          <a:p>
            <a:r>
              <a:rPr lang="fr-CH" noProof="0" dirty="0"/>
              <a:t>Organisation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1680F1-3B9E-3340-BBC1-188BC41A8A4C}"/>
              </a:ext>
            </a:extLst>
          </p:cNvPr>
          <p:cNvSpPr/>
          <p:nvPr userDrawn="1"/>
        </p:nvSpPr>
        <p:spPr>
          <a:xfrm>
            <a:off x="-1783" y="5046480"/>
            <a:ext cx="12192000" cy="1800000"/>
          </a:xfrm>
          <a:prstGeom prst="rect">
            <a:avLst/>
          </a:prstGeom>
          <a:solidFill>
            <a:srgbClr val="0044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noProof="0" dirty="0">
                <a:solidFill>
                  <a:schemeClr val="bg1"/>
                </a:solidFill>
              </a:rPr>
              <a:t>Merci de laisser vide pour le sous-titrage en direct.</a:t>
            </a:r>
          </a:p>
        </p:txBody>
      </p:sp>
    </p:spTree>
    <p:extLst>
      <p:ext uri="{BB962C8B-B14F-4D97-AF65-F5344CB8AC3E}">
        <p14:creationId xmlns:p14="http://schemas.microsoft.com/office/powerpoint/2010/main" val="102141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ECFFD-D909-D34D-8B9F-F153862A4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086" y="198783"/>
            <a:ext cx="11065565" cy="91980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6469"/>
                </a:solidFill>
                <a:latin typeface="+mj-lt"/>
              </a:defRPr>
            </a:lvl1pPr>
          </a:lstStyle>
          <a:p>
            <a:r>
              <a:rPr lang="fr-CH" noProof="0" dirty="0" err="1"/>
              <a:t>Mastertitelformat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endParaRPr lang="fr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94157F-31D5-334F-9A9D-EF30494F15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0087" y="1298741"/>
            <a:ext cx="11065564" cy="372726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</a:lstStyle>
          <a:p>
            <a:r>
              <a:rPr lang="fr-CH" noProof="0" dirty="0"/>
              <a:t>Merci d'utiliser une taille de police d'au moins 30 pt.</a:t>
            </a:r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530086" y="1138906"/>
            <a:ext cx="1106556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7337AD-D58D-0C4B-8E87-05754E7B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591" y="198783"/>
            <a:ext cx="11039060" cy="3046835"/>
          </a:xfrm>
        </p:spPr>
        <p:txBody>
          <a:bodyPr anchor="b"/>
          <a:lstStyle>
            <a:lvl1pPr>
              <a:defRPr sz="4400" b="1">
                <a:solidFill>
                  <a:srgbClr val="016469"/>
                </a:solidFill>
              </a:defRPr>
            </a:lvl1pPr>
          </a:lstStyle>
          <a:p>
            <a:r>
              <a:rPr lang="fr-CH" noProof="0" dirty="0"/>
              <a:t>Titre de section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F6C549-3E22-0B43-810F-EAE2DCDC02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6591" y="3456633"/>
            <a:ext cx="11039060" cy="1572842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noProof="0" dirty="0"/>
              <a:t>Sous-titre</a:t>
            </a:r>
          </a:p>
        </p:txBody>
      </p:sp>
      <p:sp>
        <p:nvSpPr>
          <p:cNvPr id="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6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F0AF0-F55C-794D-BB42-6B347477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40" y="198783"/>
            <a:ext cx="11052312" cy="94012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93710-7C43-984E-8607-C5147DD30C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0086" y="1375376"/>
            <a:ext cx="5400000" cy="367370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fr-CH" noProof="0" dirty="0"/>
              <a:t>Merci d'utiliser une taille de police d'au moins 30 pt.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FD9B2B-717B-8C4C-879B-8F0CBBF5C99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5651" y="1375376"/>
            <a:ext cx="5400000" cy="367370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</a:lstStyle>
          <a:p>
            <a:r>
              <a:rPr lang="fr-CH" noProof="0" dirty="0"/>
              <a:t>Merci d'utiliser une taille de police d'au moins 30 pt.</a:t>
            </a: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530086" y="1138906"/>
            <a:ext cx="1106556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5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4FF0AF0-F55C-794D-BB42-6B347477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198783"/>
            <a:ext cx="10810461" cy="94012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CH" noProof="0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530086" y="1138906"/>
            <a:ext cx="10823715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4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2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193432"/>
            <a:ext cx="4386469" cy="1371600"/>
          </a:xfrm>
        </p:spPr>
        <p:txBody>
          <a:bodyPr anchor="b"/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CH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A3D7A8-B22B-B648-9A5B-1A4FF5F02E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599" y="198783"/>
            <a:ext cx="6414052" cy="48370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CH" noProof="0" dirty="0"/>
              <a:t>Merci d'utiliser une taille de police d'au moins 30 pt.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738366"/>
            <a:ext cx="4386469" cy="329746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fr-CH" noProof="0" dirty="0"/>
              <a:t>Merci d'utiliser une taille de police d'au moins 30 pt.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30087" y="1575080"/>
            <a:ext cx="4386469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9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B717B3-AFFC-964D-9CF1-A8672DEDA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599" y="198784"/>
            <a:ext cx="6414051" cy="483704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0D27E47-D610-F54F-8F30-9664F5BA9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198784"/>
            <a:ext cx="4386469" cy="1371600"/>
          </a:xfrm>
        </p:spPr>
        <p:txBody>
          <a:bodyPr anchor="b"/>
          <a:lstStyle>
            <a:lvl1pPr>
              <a:defRPr sz="3200" b="1">
                <a:solidFill>
                  <a:srgbClr val="016469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fr-CH" noProof="0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FD50D0C-CFBA-5A45-BD01-0FDDBFF86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0087" y="1718268"/>
            <a:ext cx="4386469" cy="3304307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fr-CH" noProof="0" dirty="0"/>
              <a:t>Merci d'utiliser une taille de police d'au moins 30 pt.</a:t>
            </a:r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530086" y="1570384"/>
            <a:ext cx="4386469" cy="0"/>
          </a:xfrm>
          <a:prstGeom prst="line">
            <a:avLst/>
          </a:prstGeom>
          <a:ln w="15240">
            <a:solidFill>
              <a:srgbClr val="0164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liennummernplatzhalter 16"/>
          <p:cNvSpPr>
            <a:spLocks noGrp="1"/>
          </p:cNvSpPr>
          <p:nvPr>
            <p:ph type="sldNum" sz="quarter" idx="10"/>
          </p:nvPr>
        </p:nvSpPr>
        <p:spPr>
          <a:xfrm>
            <a:off x="11595651" y="198783"/>
            <a:ext cx="490331" cy="94012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16469"/>
                </a:solidFill>
              </a:defRPr>
            </a:lvl1pPr>
          </a:lstStyle>
          <a:p>
            <a:fld id="{44E00974-63E5-4E61-A13C-9F89126AE3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3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D3CA25-BBB6-D449-BF1A-993CE323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7"/>
            <a:ext cx="108104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noProof="0" dirty="0" err="1"/>
              <a:t>Mastertitelformat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endParaRPr lang="fr-CH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132B9D-EBCB-6E42-AF60-AA6D3276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339" y="1825625"/>
            <a:ext cx="10810461" cy="32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CH" noProof="0" dirty="0" err="1"/>
              <a:t>Mastertextformat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
</a:t>
            </a:r>
            <a:r>
              <a:rPr lang="fr-CH" noProof="0" dirty="0" err="1"/>
              <a:t>Zweite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r>
              <a:rPr lang="fr-CH" noProof="0" dirty="0"/>
              <a:t>
</a:t>
            </a:r>
            <a:r>
              <a:rPr lang="fr-CH" noProof="0" dirty="0" err="1"/>
              <a:t>Dritte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r>
              <a:rPr lang="fr-CH" noProof="0" dirty="0"/>
              <a:t>
</a:t>
            </a:r>
            <a:r>
              <a:rPr lang="fr-CH" noProof="0" dirty="0" err="1"/>
              <a:t>Vierte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r>
              <a:rPr lang="fr-CH" noProof="0" dirty="0"/>
              <a:t>
</a:t>
            </a:r>
            <a:r>
              <a:rPr lang="fr-CH" noProof="0" dirty="0" err="1"/>
              <a:t>Fünfte</a:t>
            </a:r>
            <a:r>
              <a:rPr lang="fr-CH" noProof="0" dirty="0"/>
              <a:t> </a:t>
            </a:r>
            <a:r>
              <a:rPr lang="fr-CH" noProof="0" dirty="0" err="1"/>
              <a:t>Ebene</a:t>
            </a:r>
            <a:endParaRPr lang="fr-CH" noProof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1680F1-3B9E-3340-BBC1-188BC41A8A4C}"/>
              </a:ext>
            </a:extLst>
          </p:cNvPr>
          <p:cNvSpPr/>
          <p:nvPr userDrawn="1"/>
        </p:nvSpPr>
        <p:spPr>
          <a:xfrm>
            <a:off x="0" y="5058000"/>
            <a:ext cx="12192000" cy="1800000"/>
          </a:xfrm>
          <a:prstGeom prst="rect">
            <a:avLst/>
          </a:prstGeom>
          <a:solidFill>
            <a:srgbClr val="0044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noProof="0" dirty="0">
                <a:solidFill>
                  <a:schemeClr val="bg1"/>
                </a:solidFill>
              </a:rPr>
              <a:t>Merci de laisser vide pour le sous-titrage en direct.</a:t>
            </a:r>
          </a:p>
        </p:txBody>
      </p:sp>
    </p:spTree>
    <p:extLst>
      <p:ext uri="{BB962C8B-B14F-4D97-AF65-F5344CB8AC3E}">
        <p14:creationId xmlns:p14="http://schemas.microsoft.com/office/powerpoint/2010/main" val="25164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16469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platzhalter 10" descr="Zu jedem Bild einen passenden Alternativtext hinzufügen oder das Bild als dekorativ markieren, falls es keinen Informationsgehalt hat.">
            <a:extLst>
              <a:ext uri="{FF2B5EF4-FFF2-40B4-BE49-F238E27FC236}">
                <a16:creationId xmlns:a16="http://schemas.microsoft.com/office/drawing/2014/main" id="{EA8BFB03-BE0E-9153-3317-31E64C698C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15" r="9816"/>
          <a:stretch>
            <a:fillRect/>
          </a:stretch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4802" y="743447"/>
            <a:ext cx="5391198" cy="2521499"/>
          </a:xfrm>
          <a:noFill/>
        </p:spPr>
        <p:txBody>
          <a:bodyPr>
            <a:normAutofit/>
          </a:bodyPr>
          <a:lstStyle/>
          <a:p>
            <a:r>
              <a:rPr lang="fr-CH" sz="3600" dirty="0"/>
              <a:t>La participation des organisations de personnes en situation de handicap </a:t>
            </a:r>
            <a:br>
              <a:rPr lang="fr-CH" sz="3600" dirty="0"/>
            </a:br>
            <a:r>
              <a:rPr lang="fr-CH" sz="3600" dirty="0"/>
              <a:t>au processus politique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6196" y="3576153"/>
            <a:ext cx="3973386" cy="1485319"/>
          </a:xfrm>
          <a:noFill/>
        </p:spPr>
        <p:txBody>
          <a:bodyPr>
            <a:normAutofit/>
          </a:bodyPr>
          <a:lstStyle/>
          <a:p>
            <a:r>
              <a:rPr lang="fr-CH" dirty="0"/>
              <a:t>Raphaël de Riedmatten, directeur d’Agile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67554CB4-0D2C-B7B8-2063-61A0F9A80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0411" y="324346"/>
            <a:ext cx="2346942" cy="87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4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83FAC-4A39-183F-80DC-7C6C109CF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BD24047-2696-F609-380D-6B3DC3F6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Nos principales revendications: «Rien sans nous»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FB0964D-EFBB-4C9F-EFE3-C17CD8DCAA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r-CH" dirty="0"/>
              <a:t>La garantie d’un </a:t>
            </a:r>
            <a:r>
              <a:rPr lang="fr-CH" b="1" dirty="0"/>
              <a:t>accès sans obstacles</a:t>
            </a:r>
          </a:p>
          <a:p>
            <a:r>
              <a:rPr lang="fr-CH" dirty="0"/>
              <a:t>Une </a:t>
            </a:r>
            <a:r>
              <a:rPr lang="fr-CH" b="1" dirty="0"/>
              <a:t>assistance</a:t>
            </a:r>
            <a:r>
              <a:rPr lang="fr-CH" dirty="0"/>
              <a:t> et des moyens auxiliaires adéquats</a:t>
            </a:r>
          </a:p>
          <a:p>
            <a:r>
              <a:rPr lang="fr-CH" b="1" dirty="0"/>
              <a:t>L'accès aux élections et aux votations </a:t>
            </a:r>
            <a:r>
              <a:rPr lang="fr-CH" dirty="0"/>
              <a:t>pour tout le monde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FB91329-9216-E720-4EA1-88F908F6EF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CH" dirty="0"/>
              <a:t>La </a:t>
            </a:r>
            <a:r>
              <a:rPr lang="fr-CH" b="1" dirty="0"/>
              <a:t>couverture des besoins vitaux </a:t>
            </a:r>
            <a:r>
              <a:rPr lang="fr-CH" dirty="0"/>
              <a:t>en cas d’engagement politique  </a:t>
            </a:r>
          </a:p>
          <a:p>
            <a:r>
              <a:rPr lang="fr-CH" dirty="0"/>
              <a:t>Le </a:t>
            </a:r>
            <a:r>
              <a:rPr lang="fr-CH" b="1" dirty="0"/>
              <a:t>renforcement de la défense de intérêts </a:t>
            </a:r>
            <a:r>
              <a:rPr lang="fr-CH" dirty="0"/>
              <a:t>(et des compétences)</a:t>
            </a:r>
          </a:p>
          <a:p>
            <a:r>
              <a:rPr lang="fr-CH" dirty="0"/>
              <a:t>L’</a:t>
            </a:r>
            <a:r>
              <a:rPr lang="fr-CH" b="1" dirty="0"/>
              <a:t>amélioration de la participation au niveau étatique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A46A7E-40F3-9F05-86EA-A95DA38A44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0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5EDDA-16FF-FA78-3904-FDEBF7BF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Pour une véritable participation: </a:t>
            </a:r>
            <a:br>
              <a:rPr lang="fr-CH" dirty="0"/>
            </a:br>
            <a:r>
              <a:rPr lang="fr-CH" dirty="0"/>
              <a:t>trois raisons d’espérer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A86AC3-62EF-E44C-8B64-79D89121B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086" y="1738366"/>
            <a:ext cx="4757731" cy="32974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400" dirty="0"/>
              <a:t>Le 1</a:t>
            </a:r>
            <a:r>
              <a:rPr lang="fr-CH" sz="2400" baseline="30000" dirty="0"/>
              <a:t>er</a:t>
            </a:r>
            <a:r>
              <a:rPr lang="fr-CH" sz="2400" dirty="0"/>
              <a:t> </a:t>
            </a:r>
            <a:r>
              <a:rPr lang="fr-CH" sz="2400"/>
              <a:t>parlementaire «albanophone» </a:t>
            </a:r>
            <a:r>
              <a:rPr lang="fr-CH" sz="2400" dirty="0"/>
              <a:t>de Suisse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400" dirty="0"/>
              <a:t>Bientôt la 1</a:t>
            </a:r>
            <a:r>
              <a:rPr lang="fr-CH" sz="2400" baseline="30000" dirty="0"/>
              <a:t>ère</a:t>
            </a:r>
            <a:r>
              <a:rPr lang="fr-CH" sz="2400" dirty="0"/>
              <a:t> Conseillère nationale issue de la «diversité capacitaire»?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2400" dirty="0"/>
              <a:t>La forte mobilisation en faveur de l’initiative pour l’inclusion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6A477A-5AF4-9441-E169-3746E8F46A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8CA2562-3848-33A1-DB2E-50613E31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211" y="4200628"/>
            <a:ext cx="6520777" cy="4837044"/>
          </a:xfrm>
        </p:spPr>
        <p:txBody>
          <a:bodyPr/>
          <a:lstStyle/>
          <a:p>
            <a:pPr marL="0" indent="0">
              <a:buNone/>
            </a:pPr>
            <a:r>
              <a:rPr lang="fr-CH" sz="1600" spc="15" dirty="0">
                <a:effectLst/>
                <a:latin typeface="Space Grotesk" panose="00000500000000000000" pitchFamily="2" charset="0"/>
                <a:ea typeface="Space Grotesk" panose="00000500000000000000" pitchFamily="2" charset="0"/>
                <a:cs typeface="Times New Roman" panose="02020603050405020304" pitchFamily="18" charset="0"/>
              </a:rPr>
              <a:t>Hadja a Marca-Kaba, membre du comité d’Agile, lors de la Session des personnes </a:t>
            </a:r>
            <a:r>
              <a:rPr lang="fr-CH" sz="1600" spc="15">
                <a:effectLst/>
                <a:latin typeface="Space Grotesk" panose="00000500000000000000" pitchFamily="2" charset="0"/>
                <a:ea typeface="Space Grotesk" panose="00000500000000000000" pitchFamily="2" charset="0"/>
                <a:cs typeface="Times New Roman" panose="02020603050405020304" pitchFamily="18" charset="0"/>
              </a:rPr>
              <a:t>handicapées (</a:t>
            </a:r>
            <a:r>
              <a:rPr lang="fr-CH" sz="1600" spc="15" dirty="0">
                <a:effectLst/>
                <a:latin typeface="Space Grotesk" panose="00000500000000000000" pitchFamily="2" charset="0"/>
                <a:ea typeface="Space Grotesk" panose="00000500000000000000" pitchFamily="2" charset="0"/>
                <a:cs typeface="Times New Roman" panose="02020603050405020304" pitchFamily="18" charset="0"/>
              </a:rPr>
              <a:t>2023) </a:t>
            </a:r>
          </a:p>
          <a:p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0B8E14B-A255-5829-E086-AF256E1FF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/>
          <a:stretch/>
        </p:blipFill>
        <p:spPr>
          <a:xfrm>
            <a:off x="5420211" y="532260"/>
            <a:ext cx="5831230" cy="350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9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Agile - «Rien sans nous»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F02B0224-D83B-CB68-27F5-9C22520A4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dirty="0"/>
              <a:t>Agile est </a:t>
            </a:r>
            <a:r>
              <a:rPr lang="fr-CH" b="1" dirty="0"/>
              <a:t>la faîtière suisse des organisations d’entraide et d’autoreprésentation</a:t>
            </a:r>
            <a:r>
              <a:rPr lang="fr-CH" dirty="0"/>
              <a:t> de personnes avec handicap.</a:t>
            </a:r>
          </a:p>
          <a:p>
            <a:r>
              <a:rPr lang="fr-CH" dirty="0"/>
              <a:t>Nous représentons </a:t>
            </a:r>
            <a:r>
              <a:rPr lang="fr-CH" b="1" dirty="0"/>
              <a:t>les intérêts communs</a:t>
            </a:r>
            <a:r>
              <a:rPr lang="fr-CH" dirty="0"/>
              <a:t> et défendons les droits de </a:t>
            </a:r>
            <a:r>
              <a:rPr lang="fr-CH" b="1" dirty="0"/>
              <a:t>toutes</a:t>
            </a:r>
            <a:r>
              <a:rPr lang="fr-CH" dirty="0"/>
              <a:t> les personnes en situation de handicap.</a:t>
            </a:r>
          </a:p>
          <a:p>
            <a:r>
              <a:rPr lang="fr-CH" dirty="0"/>
              <a:t>Nous nous engageons pour l’</a:t>
            </a:r>
            <a:r>
              <a:rPr lang="fr-CH" b="1" dirty="0"/>
              <a:t>autodétermination</a:t>
            </a:r>
            <a:r>
              <a:rPr lang="fr-CH" dirty="0"/>
              <a:t> et la </a:t>
            </a:r>
            <a:r>
              <a:rPr lang="fr-CH" b="1" dirty="0"/>
              <a:t>participation.</a:t>
            </a:r>
            <a:r>
              <a:rPr lang="fr-CH" dirty="0"/>
              <a:t> </a:t>
            </a:r>
          </a:p>
          <a:p>
            <a:r>
              <a:rPr lang="fr-CH" dirty="0"/>
              <a:t>Nous </a:t>
            </a:r>
            <a:r>
              <a:rPr lang="fr-CH" b="1" dirty="0"/>
              <a:t>combattons </a:t>
            </a:r>
            <a:r>
              <a:rPr lang="fr-CH" dirty="0"/>
              <a:t>toute forme de </a:t>
            </a:r>
            <a:r>
              <a:rPr lang="fr-CH" b="1" dirty="0"/>
              <a:t>discrimination, de ségrégation et de validisme</a:t>
            </a:r>
            <a:r>
              <a:rPr lang="fr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442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C7366-8167-D4FB-4606-67402E8A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Notre position sur la participation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E7C7A9-8DFC-EC3E-E0F3-79685016D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b="1" dirty="0"/>
              <a:t>Droit de participer </a:t>
            </a:r>
            <a:r>
              <a:rPr lang="fr-CH" dirty="0"/>
              <a:t>de manière </a:t>
            </a:r>
            <a:r>
              <a:rPr lang="fr-CH" b="1" dirty="0"/>
              <a:t>autodéterminée </a:t>
            </a:r>
            <a:r>
              <a:rPr lang="fr-CH" dirty="0"/>
              <a:t>à tous les domaines de la société – à avoir notre mot à dire, à collaborer, à assumer des responsabilités</a:t>
            </a:r>
          </a:p>
          <a:p>
            <a:r>
              <a:rPr lang="fr-CH" b="1" dirty="0"/>
              <a:t>Droit de participer aux décisions </a:t>
            </a:r>
            <a:r>
              <a:rPr lang="fr-CH" dirty="0"/>
              <a:t>et à nous impliquer activement </a:t>
            </a:r>
            <a:r>
              <a:rPr lang="fr-CH" b="1" dirty="0"/>
              <a:t>avec nos connaissances, nos capacités et notre expertise </a:t>
            </a:r>
            <a:r>
              <a:rPr lang="fr-CH" dirty="0"/>
              <a:t>– surtout lorsqu’il s’agit de questions qui nous concernent directement. </a:t>
            </a:r>
          </a:p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AFD2F2-4321-4084-E0B4-A0CC9D6CC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7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274F3-DC16-DBAE-51E2-6198CA5A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C6B12E-6322-BE21-B978-40C16E6C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Participation des personnes avec handicap selon la CDPH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0477AC-EDDA-5330-9D36-89403C95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/>
              <a:t>Des droits et des obligations inscrits dans la CDPH:</a:t>
            </a:r>
          </a:p>
          <a:p>
            <a:r>
              <a:rPr lang="fr-CH" b="1" dirty="0"/>
              <a:t>Droit à la participation </a:t>
            </a:r>
            <a:r>
              <a:rPr lang="fr-CH" dirty="0"/>
              <a:t>pleine et égale à tous les aspects de la société, notamment </a:t>
            </a:r>
            <a:r>
              <a:rPr lang="fr-CH" b="1" dirty="0"/>
              <a:t>à la vie politique et publique </a:t>
            </a:r>
            <a:r>
              <a:rPr lang="fr-CH" dirty="0"/>
              <a:t>(art. 29)</a:t>
            </a:r>
          </a:p>
          <a:p>
            <a:r>
              <a:rPr lang="fr-CH" dirty="0"/>
              <a:t>Obligation </a:t>
            </a:r>
            <a:r>
              <a:rPr lang="fr-CH" b="1" dirty="0"/>
              <a:t>de soutenir les personnes avec handicap à participer pleinement et sur un pied d’égalité </a:t>
            </a:r>
            <a:r>
              <a:rPr lang="fr-CH" dirty="0"/>
              <a:t>à tous les aspects de la vie – notamment par l’éducation (art. 24)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8C048A-150F-6E98-7562-A62B34F80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9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6DDEB-713D-80EE-C30D-FB3CE0BE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Participation par l’intermédiaire des organisations selon la CDPH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242AE0-9DE5-A911-C08A-3C4503490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b="1" dirty="0"/>
              <a:t>Droit d’être impliqué par le biais des organisations qui les représentent </a:t>
            </a:r>
            <a:r>
              <a:rPr lang="fr-CH" dirty="0"/>
              <a:t>dans les processus </a:t>
            </a:r>
            <a:r>
              <a:rPr lang="fr-CH" b="1" dirty="0"/>
              <a:t>politiques et législatifs – </a:t>
            </a:r>
            <a:r>
              <a:rPr lang="fr-CH" dirty="0"/>
              <a:t>(préambule, let. o, art. 4(3), art. 33 (3), Observation générale n° 7).</a:t>
            </a:r>
          </a:p>
          <a:p>
            <a:r>
              <a:rPr lang="fr-CH" dirty="0"/>
              <a:t>Obligation de soutenir </a:t>
            </a:r>
            <a:r>
              <a:rPr lang="fr-CH" b="1" dirty="0"/>
              <a:t>la création de leurs propres organisations </a:t>
            </a:r>
            <a:r>
              <a:rPr lang="fr-CH" dirty="0"/>
              <a:t>ou </a:t>
            </a:r>
            <a:r>
              <a:rPr lang="fr-CH" b="1" dirty="0"/>
              <a:t>l’adhésion</a:t>
            </a:r>
            <a:r>
              <a:rPr lang="fr-CH" dirty="0"/>
              <a:t> de personnes avec handicap à des organisations qui les représentent aux niveaux local, régional, national et international (art. 29).</a:t>
            </a:r>
          </a:p>
          <a:p>
            <a:endParaRPr lang="fr-CH" dirty="0"/>
          </a:p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FD0836-3CBE-0CAA-69BA-5673A37E9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4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8DF20-1B29-E7BA-0E8D-389C566E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Des droits largement reconnus mais trop souvent bafoués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24C8C9-398E-4067-C329-BA88769F7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H" dirty="0"/>
              <a:t>Malgré cette reconnaissance, nombre de personnes avec handicap continuent: </a:t>
            </a:r>
          </a:p>
          <a:p>
            <a:r>
              <a:rPr lang="fr-CH" dirty="0"/>
              <a:t>de vivre et de travailler dans des </a:t>
            </a:r>
            <a:r>
              <a:rPr lang="fr-CH" b="1" dirty="0"/>
              <a:t>structures de nature ségrégatives</a:t>
            </a:r>
            <a:r>
              <a:rPr lang="fr-CH" dirty="0"/>
              <a:t>, </a:t>
            </a:r>
          </a:p>
          <a:p>
            <a:r>
              <a:rPr lang="fr-CH" dirty="0"/>
              <a:t>d’être </a:t>
            </a:r>
            <a:r>
              <a:rPr lang="fr-CH" b="1" dirty="0"/>
              <a:t>exclues </a:t>
            </a:r>
            <a:r>
              <a:rPr lang="fr-CH" dirty="0"/>
              <a:t>et </a:t>
            </a:r>
            <a:r>
              <a:rPr lang="fr-CH" b="1" dirty="0"/>
              <a:t>marginalisées</a:t>
            </a:r>
            <a:r>
              <a:rPr lang="fr-CH" dirty="0"/>
              <a:t> dans tous les domaines de la société,</a:t>
            </a:r>
          </a:p>
          <a:p>
            <a:r>
              <a:rPr lang="fr-CH" dirty="0"/>
              <a:t>d’être nettement </a:t>
            </a:r>
            <a:r>
              <a:rPr lang="fr-CH" b="1" dirty="0"/>
              <a:t>sous-représentées</a:t>
            </a:r>
            <a:r>
              <a:rPr lang="fr-CH" dirty="0"/>
              <a:t> dans tous les niveaux de décision: notamment dans les fonctions à responsabilité ou en politique.</a:t>
            </a:r>
          </a:p>
          <a:p>
            <a:pPr marL="0" indent="0">
              <a:buNone/>
            </a:pPr>
            <a:r>
              <a:rPr lang="fr-CH" dirty="0"/>
              <a:t>Ce sont souvent </a:t>
            </a:r>
            <a:r>
              <a:rPr lang="fr-CH" b="1" dirty="0"/>
              <a:t>d’autres personnes et institutions qui parlent et décident à leurs place </a:t>
            </a:r>
            <a:r>
              <a:rPr lang="fr-CH" dirty="0"/>
              <a:t>–  même lorsqu’il s’agit de questions qui les concernent directement.</a:t>
            </a:r>
          </a:p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21CA3A-2ABA-44CD-4048-225DFE2303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6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Cette participation limitée s’explique par: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530086" y="1375376"/>
            <a:ext cx="5466264" cy="3673702"/>
          </a:xfrm>
        </p:spPr>
        <p:txBody>
          <a:bodyPr>
            <a:normAutofit/>
          </a:bodyPr>
          <a:lstStyle/>
          <a:p>
            <a:r>
              <a:rPr lang="fr-CH" dirty="0"/>
              <a:t>les </a:t>
            </a:r>
            <a:r>
              <a:rPr lang="fr-CH" b="1" dirty="0"/>
              <a:t>lacunes du droit </a:t>
            </a:r>
            <a:r>
              <a:rPr lang="fr-CH" dirty="0"/>
              <a:t>suisse</a:t>
            </a:r>
          </a:p>
          <a:p>
            <a:r>
              <a:rPr lang="fr-CH" dirty="0"/>
              <a:t>l’</a:t>
            </a:r>
            <a:r>
              <a:rPr lang="fr-CH" b="1" dirty="0"/>
              <a:t>absence de stratégie </a:t>
            </a:r>
            <a:r>
              <a:rPr lang="fr-CH" dirty="0"/>
              <a:t>et de plan de mise en œuvre de la CDPH</a:t>
            </a:r>
          </a:p>
          <a:p>
            <a:r>
              <a:rPr lang="fr-CH" dirty="0"/>
              <a:t>le </a:t>
            </a:r>
            <a:r>
              <a:rPr lang="fr-CH" b="1" dirty="0"/>
              <a:t>décalage</a:t>
            </a:r>
            <a:r>
              <a:rPr lang="fr-CH" dirty="0"/>
              <a:t> entre les ambitions de la CDPH et la réalité politique</a:t>
            </a:r>
          </a:p>
          <a:p>
            <a:r>
              <a:rPr lang="fr-CH" b="1" dirty="0"/>
              <a:t>le manque </a:t>
            </a:r>
            <a:r>
              <a:rPr lang="fr-CH" dirty="0"/>
              <a:t>de moyens financiers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CH" dirty="0"/>
              <a:t>l’étendue du </a:t>
            </a:r>
            <a:r>
              <a:rPr lang="fr-CH" b="1" dirty="0"/>
              <a:t>validisme</a:t>
            </a:r>
            <a:r>
              <a:rPr lang="fr-CH" dirty="0"/>
              <a:t> inconscient ou intériorisé</a:t>
            </a:r>
          </a:p>
          <a:p>
            <a:r>
              <a:rPr lang="fr-CH" dirty="0"/>
              <a:t>le </a:t>
            </a:r>
            <a:r>
              <a:rPr lang="fr-CH" b="1" dirty="0"/>
              <a:t>«social </a:t>
            </a:r>
            <a:r>
              <a:rPr lang="fr-CH" b="1" dirty="0" err="1"/>
              <a:t>washing</a:t>
            </a:r>
            <a:r>
              <a:rPr lang="fr-CH" b="1" dirty="0"/>
              <a:t>» </a:t>
            </a:r>
            <a:r>
              <a:rPr lang="fr-CH" dirty="0"/>
              <a:t>qui dénature des notions comme inclusion ou participation</a:t>
            </a:r>
          </a:p>
          <a:p>
            <a:r>
              <a:rPr lang="fr-CH" dirty="0"/>
              <a:t>l’</a:t>
            </a:r>
            <a:r>
              <a:rPr lang="fr-CH" b="1" dirty="0"/>
              <a:t>inertie</a:t>
            </a:r>
            <a:r>
              <a:rPr lang="fr-CH" dirty="0"/>
              <a:t> structurelle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04705-3954-821E-548C-BA0B0B37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De l’exclusion normative à la ségrégation inclusive: </a:t>
            </a:r>
            <a:br>
              <a:rPr lang="fr-CH" dirty="0"/>
            </a:br>
            <a:r>
              <a:rPr lang="fr-CH" dirty="0"/>
              <a:t>comment déjouer les défis d’une participation alibi?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C47845-7B3F-56FB-94F1-CB9B2017E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H" dirty="0"/>
              <a:t>Trois exemples</a:t>
            </a:r>
          </a:p>
          <a:p>
            <a:r>
              <a:rPr lang="fr-CH" dirty="0"/>
              <a:t> «</a:t>
            </a:r>
            <a:r>
              <a:rPr lang="fr-CH" b="1" dirty="0"/>
              <a:t>1</a:t>
            </a:r>
            <a:r>
              <a:rPr lang="fr-CH" b="1" baseline="30000" dirty="0"/>
              <a:t>er</a:t>
            </a:r>
            <a:r>
              <a:rPr lang="fr-CH" b="1" dirty="0"/>
              <a:t> Sommet inclusif </a:t>
            </a:r>
            <a:r>
              <a:rPr lang="fr-CH" dirty="0"/>
              <a:t>intercantonal» ou «Sommet du valdisme»: un point de bascule</a:t>
            </a:r>
          </a:p>
          <a:p>
            <a:r>
              <a:rPr lang="fr-CH" dirty="0"/>
              <a:t>Révision partielle de la </a:t>
            </a:r>
            <a:r>
              <a:rPr lang="fr-CH" b="1" dirty="0"/>
              <a:t>Loi sur l’égalité </a:t>
            </a:r>
            <a:r>
              <a:rPr lang="fr-CH" dirty="0"/>
              <a:t>pour les personnes handicapée (</a:t>
            </a:r>
            <a:r>
              <a:rPr lang="fr-CH" dirty="0" err="1"/>
              <a:t>Lhand</a:t>
            </a:r>
            <a:r>
              <a:rPr lang="fr-CH" dirty="0"/>
              <a:t>): une occasion manquée d’impliquer les organisations</a:t>
            </a:r>
          </a:p>
          <a:p>
            <a:r>
              <a:rPr lang="fr-CH" dirty="0"/>
              <a:t>Élaboration de l’Avant-projet de </a:t>
            </a:r>
            <a:r>
              <a:rPr lang="fr-CH" b="1" dirty="0"/>
              <a:t>Loi sur l’inclusion </a:t>
            </a:r>
            <a:r>
              <a:rPr lang="fr-CH" dirty="0"/>
              <a:t>des personnes handicapées: les organisations ont été écoutées, seront-elles entendues?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549C55-CEFE-7875-35F2-9D5707A872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1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97186-AF0E-D403-07B7-9DEEA2025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84F032A-E32B-0B62-3C3C-622CCBD6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Les principaux défis à relever: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A8F4805-EB05-2383-2C38-A0F5823C93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Une </a:t>
            </a:r>
            <a:r>
              <a:rPr lang="fr-CH" b="1" dirty="0"/>
              <a:t>implication trop tardive </a:t>
            </a:r>
            <a:r>
              <a:rPr lang="fr-CH" dirty="0"/>
              <a:t>(des organisations)</a:t>
            </a:r>
          </a:p>
          <a:p>
            <a:r>
              <a:rPr lang="fr-CH" dirty="0"/>
              <a:t>Une </a:t>
            </a:r>
            <a:r>
              <a:rPr lang="fr-CH" b="1" dirty="0"/>
              <a:t>participation alibi </a:t>
            </a:r>
            <a:r>
              <a:rPr lang="fr-CH" dirty="0"/>
              <a:t>frustrante et démotivante</a:t>
            </a:r>
          </a:p>
          <a:p>
            <a:r>
              <a:rPr lang="fr-CH" dirty="0"/>
              <a:t>Des </a:t>
            </a:r>
            <a:r>
              <a:rPr lang="fr-CH" b="1" dirty="0"/>
              <a:t>conditions</a:t>
            </a:r>
            <a:r>
              <a:rPr lang="fr-CH" dirty="0"/>
              <a:t> de participation </a:t>
            </a:r>
            <a:r>
              <a:rPr lang="fr-CH" b="1" dirty="0"/>
              <a:t>floues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FDD362D-2A6E-467B-1703-FADF8165AB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CH" dirty="0"/>
              <a:t>Le </a:t>
            </a:r>
            <a:r>
              <a:rPr lang="fr-CH" b="1" dirty="0"/>
              <a:t>manque d’accès à la défense des intérêts </a:t>
            </a:r>
          </a:p>
          <a:p>
            <a:r>
              <a:rPr lang="fr-CH" dirty="0"/>
              <a:t>La confusion entre «</a:t>
            </a:r>
            <a:r>
              <a:rPr lang="fr-CH" b="1" dirty="0" err="1"/>
              <a:t>autorepré-sentation</a:t>
            </a:r>
            <a:r>
              <a:rPr lang="fr-CH" b="1" dirty="0"/>
              <a:t> individuelle</a:t>
            </a:r>
            <a:r>
              <a:rPr lang="fr-CH" dirty="0"/>
              <a:t>» et «autoreprésentation </a:t>
            </a:r>
            <a:r>
              <a:rPr lang="fr-CH" b="1" dirty="0"/>
              <a:t>collective</a:t>
            </a:r>
            <a:r>
              <a:rPr lang="fr-CH" dirty="0"/>
              <a:t>»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9377AA-EFB3-EE20-A3CB-8C78478A7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00974-63E5-4E61-A13C-9F89126AE3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95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67B42674-ADE6-4F64-81A3-611C4478EEAE}" vid="{14BDE8A4-AFF2-4312-978C-E86A955A113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D6948229-1B2E-48C0-9BE7-2DDDB35EC5A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PPT-Modele_Conference_Les Droits des PSH</Template>
  <TotalTime>0</TotalTime>
  <Words>703</Words>
  <Application>Microsoft Office PowerPoint</Application>
  <PresentationFormat>Grand écran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Space Grotesk</vt:lpstr>
      <vt:lpstr>Office</vt:lpstr>
      <vt:lpstr>La participation des organisations de personnes en situation de handicap  au processus politique</vt:lpstr>
      <vt:lpstr>Agile - «Rien sans nous»</vt:lpstr>
      <vt:lpstr>Notre position sur la participation</vt:lpstr>
      <vt:lpstr>Participation des personnes avec handicap selon la CDPH</vt:lpstr>
      <vt:lpstr>Participation par l’intermédiaire des organisations selon la CDPH</vt:lpstr>
      <vt:lpstr>Des droits largement reconnus mais trop souvent bafoués</vt:lpstr>
      <vt:lpstr>Cette participation limitée s’explique par:</vt:lpstr>
      <vt:lpstr>De l’exclusion normative à la ségrégation inclusive:  comment déjouer les défis d’une participation alibi?</vt:lpstr>
      <vt:lpstr>Les principaux défis à relever:</vt:lpstr>
      <vt:lpstr>Nos principales revendications: «Rien sans nous»</vt:lpstr>
      <vt:lpstr>Pour une véritable participation:  trois raisons d’espérer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Raphaël de Riedmatten</dc:creator>
  <cp:lastModifiedBy>Raphaël de Riedmatten</cp:lastModifiedBy>
  <cp:revision>1</cp:revision>
  <dcterms:created xsi:type="dcterms:W3CDTF">2025-06-18T16:22:34Z</dcterms:created>
  <dcterms:modified xsi:type="dcterms:W3CDTF">2025-06-23T07:48:23Z</dcterms:modified>
</cp:coreProperties>
</file>