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12"/>
  </p:notesMasterIdLst>
  <p:sldIdLst>
    <p:sldId id="256" r:id="rId2"/>
    <p:sldId id="262" r:id="rId3"/>
    <p:sldId id="265" r:id="rId4"/>
    <p:sldId id="266" r:id="rId5"/>
    <p:sldId id="267" r:id="rId6"/>
    <p:sldId id="268" r:id="rId7"/>
    <p:sldId id="269" r:id="rId8"/>
    <p:sldId id="270" r:id="rId9"/>
    <p:sldId id="271" r:id="rId10"/>
    <p:sldId id="261" r:id="rId11"/>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6469"/>
    <a:srgbClr val="CCCC00"/>
    <a:srgbClr val="00444C"/>
    <a:srgbClr val="FFFFFF"/>
    <a:srgbClr val="BED405"/>
    <a:srgbClr val="99CC00"/>
    <a:srgbClr val="C2D30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014" autoAdjust="0"/>
    <p:restoredTop sz="94737"/>
  </p:normalViewPr>
  <p:slideViewPr>
    <p:cSldViewPr snapToGrid="0" snapToObjects="1">
      <p:cViewPr varScale="1">
        <p:scale>
          <a:sx n="147" d="100"/>
          <a:sy n="147" d="100"/>
        </p:scale>
        <p:origin x="666" y="12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FE6A6CD-DD58-485A-9C02-029C82C9B64F}" type="datetimeFigureOut">
              <a:rPr lang="en-US" smtClean="0"/>
              <a:t>6/23/2025</a:t>
            </a:fld>
            <a:endParaRPr lang="en-US"/>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D0B3249-810A-4F7A-BA0B-F37C2BC623DB}" type="slidenum">
              <a:rPr lang="en-US" smtClean="0"/>
              <a:t>‹Nr.›</a:t>
            </a:fld>
            <a:endParaRPr lang="en-US"/>
          </a:p>
        </p:txBody>
      </p:sp>
    </p:spTree>
    <p:extLst>
      <p:ext uri="{BB962C8B-B14F-4D97-AF65-F5344CB8AC3E}">
        <p14:creationId xmlns:p14="http://schemas.microsoft.com/office/powerpoint/2010/main" val="21269415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Vous voyez une image d'une vague majestueuse en différentes nuances de bleu, que le temps a façonnée. Elle est puissante et s'élève inexorablement. Cette vague symbolise l'autonomie. Une énergie qui émet liberté et individualité.</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r>
              <a:rPr lang="de-CH" dirty="0"/>
              <a:t>Lancer la </a:t>
            </a:r>
            <a:r>
              <a:rPr lang="de-CH" dirty="0" err="1"/>
              <a:t>vidéo</a:t>
            </a:r>
            <a:endParaRPr lang="de-CH"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a:p>
            <a:endParaRPr lang="de-CH" dirty="0"/>
          </a:p>
        </p:txBody>
      </p:sp>
      <p:sp>
        <p:nvSpPr>
          <p:cNvPr id="4" name="Foliennummernplatzhalter 3"/>
          <p:cNvSpPr>
            <a:spLocks noGrp="1"/>
          </p:cNvSpPr>
          <p:nvPr>
            <p:ph type="sldNum" sz="quarter" idx="5"/>
          </p:nvPr>
        </p:nvSpPr>
        <p:spPr/>
        <p:txBody>
          <a:bodyPr/>
          <a:lstStyle/>
          <a:p>
            <a:fld id="{5D0B3249-810A-4F7A-BA0B-F37C2BC623DB}" type="slidenum">
              <a:rPr lang="en-US" smtClean="0"/>
              <a:t>1</a:t>
            </a:fld>
            <a:endParaRPr lang="en-US"/>
          </a:p>
        </p:txBody>
      </p:sp>
    </p:spTree>
    <p:extLst>
      <p:ext uri="{BB962C8B-B14F-4D97-AF65-F5344CB8AC3E}">
        <p14:creationId xmlns:p14="http://schemas.microsoft.com/office/powerpoint/2010/main" val="12359359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Link zu Video auf </a:t>
            </a:r>
            <a:r>
              <a:rPr lang="de-CH" dirty="0" err="1"/>
              <a:t>LinkedIN</a:t>
            </a:r>
            <a:r>
              <a:rPr lang="de-CH" dirty="0"/>
              <a:t>: https://www.linkedin.com/in/meral-yildiz-409392108/recent-activity/all/</a:t>
            </a:r>
          </a:p>
        </p:txBody>
      </p:sp>
      <p:sp>
        <p:nvSpPr>
          <p:cNvPr id="4" name="Foliennummernplatzhalter 3"/>
          <p:cNvSpPr>
            <a:spLocks noGrp="1"/>
          </p:cNvSpPr>
          <p:nvPr>
            <p:ph type="sldNum" sz="quarter" idx="5"/>
          </p:nvPr>
        </p:nvSpPr>
        <p:spPr/>
        <p:txBody>
          <a:bodyPr/>
          <a:lstStyle/>
          <a:p>
            <a:fld id="{5D0B3249-810A-4F7A-BA0B-F37C2BC623DB}" type="slidenum">
              <a:rPr lang="en-US" smtClean="0"/>
              <a:t>2</a:t>
            </a:fld>
            <a:endParaRPr lang="en-US" dirty="0"/>
          </a:p>
        </p:txBody>
      </p:sp>
    </p:spTree>
    <p:extLst>
      <p:ext uri="{BB962C8B-B14F-4D97-AF65-F5344CB8AC3E}">
        <p14:creationId xmlns:p14="http://schemas.microsoft.com/office/powerpoint/2010/main" val="12489154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CH" dirty="0"/>
              <a:t>Link zu Video auf </a:t>
            </a:r>
            <a:r>
              <a:rPr lang="de-CH" dirty="0" err="1"/>
              <a:t>LinkedIN</a:t>
            </a:r>
            <a:r>
              <a:rPr lang="de-CH" dirty="0"/>
              <a:t>: https://www.linkedin.com/in/meral-yildiz-409392108/recent-activity/all/</a:t>
            </a:r>
          </a:p>
          <a:p>
            <a:endParaRPr lang="de-CH" dirty="0"/>
          </a:p>
        </p:txBody>
      </p:sp>
      <p:sp>
        <p:nvSpPr>
          <p:cNvPr id="4" name="Foliennummernplatzhalter 3"/>
          <p:cNvSpPr>
            <a:spLocks noGrp="1"/>
          </p:cNvSpPr>
          <p:nvPr>
            <p:ph type="sldNum" sz="quarter" idx="5"/>
          </p:nvPr>
        </p:nvSpPr>
        <p:spPr/>
        <p:txBody>
          <a:bodyPr/>
          <a:lstStyle/>
          <a:p>
            <a:fld id="{5D0B3249-810A-4F7A-BA0B-F37C2BC623DB}" type="slidenum">
              <a:rPr lang="en-US" smtClean="0"/>
              <a:t>3</a:t>
            </a:fld>
            <a:endParaRPr lang="en-US" dirty="0"/>
          </a:p>
        </p:txBody>
      </p:sp>
    </p:spTree>
    <p:extLst>
      <p:ext uri="{BB962C8B-B14F-4D97-AF65-F5344CB8AC3E}">
        <p14:creationId xmlns:p14="http://schemas.microsoft.com/office/powerpoint/2010/main" val="8870428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fr-FR" dirty="0"/>
              <a:t>Vous voyez une image montrant une vague dans différentes nuances de bleu. La vague se brise et forme un tunnel. Elle symbolise les espoirs et les possibilités nécessaires pour façonner activement son propre espace de vie.</a:t>
            </a:r>
          </a:p>
          <a:p>
            <a:endParaRPr lang="de-CH" dirty="0"/>
          </a:p>
        </p:txBody>
      </p:sp>
      <p:sp>
        <p:nvSpPr>
          <p:cNvPr id="4" name="Foliennummernplatzhalter 3"/>
          <p:cNvSpPr>
            <a:spLocks noGrp="1"/>
          </p:cNvSpPr>
          <p:nvPr>
            <p:ph type="sldNum" sz="quarter" idx="5"/>
          </p:nvPr>
        </p:nvSpPr>
        <p:spPr/>
        <p:txBody>
          <a:bodyPr/>
          <a:lstStyle/>
          <a:p>
            <a:fld id="{5D0B3249-810A-4F7A-BA0B-F37C2BC623DB}" type="slidenum">
              <a:rPr lang="en-US" smtClean="0"/>
              <a:t>10</a:t>
            </a:fld>
            <a:endParaRPr lang="en-US" dirty="0"/>
          </a:p>
        </p:txBody>
      </p:sp>
    </p:spTree>
    <p:extLst>
      <p:ext uri="{BB962C8B-B14F-4D97-AF65-F5344CB8AC3E}">
        <p14:creationId xmlns:p14="http://schemas.microsoft.com/office/powerpoint/2010/main" val="7558604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D8B0CEA-DFE0-5C47-B22D-19C83596324A}"/>
              </a:ext>
            </a:extLst>
          </p:cNvPr>
          <p:cNvSpPr>
            <a:spLocks noGrp="1"/>
          </p:cNvSpPr>
          <p:nvPr>
            <p:ph type="ctrTitle" hasCustomPrompt="1"/>
          </p:nvPr>
        </p:nvSpPr>
        <p:spPr>
          <a:xfrm>
            <a:off x="492417" y="389876"/>
            <a:ext cx="11193418" cy="2651760"/>
          </a:xfrm>
        </p:spPr>
        <p:txBody>
          <a:bodyPr anchor="b">
            <a:noAutofit/>
          </a:bodyPr>
          <a:lstStyle>
            <a:lvl1pPr algn="l">
              <a:defRPr sz="5000" b="1" baseline="0">
                <a:solidFill>
                  <a:srgbClr val="016469"/>
                </a:solidFill>
              </a:defRPr>
            </a:lvl1pPr>
          </a:lstStyle>
          <a:p>
            <a:r>
              <a:rPr lang="fr-CH" noProof="0" dirty="0"/>
              <a:t>Titre</a:t>
            </a:r>
          </a:p>
        </p:txBody>
      </p:sp>
      <p:sp>
        <p:nvSpPr>
          <p:cNvPr id="3" name="Untertitel 2">
            <a:extLst>
              <a:ext uri="{FF2B5EF4-FFF2-40B4-BE49-F238E27FC236}">
                <a16:creationId xmlns:a16="http://schemas.microsoft.com/office/drawing/2014/main" id="{F833D8A1-4C44-A545-992B-68F44F19593B}"/>
              </a:ext>
            </a:extLst>
          </p:cNvPr>
          <p:cNvSpPr>
            <a:spLocks noGrp="1"/>
          </p:cNvSpPr>
          <p:nvPr>
            <p:ph type="subTitle" idx="1" hasCustomPrompt="1"/>
          </p:nvPr>
        </p:nvSpPr>
        <p:spPr>
          <a:xfrm>
            <a:off x="492417" y="3255109"/>
            <a:ext cx="11203601" cy="1730412"/>
          </a:xfrm>
        </p:spPr>
        <p:txBody>
          <a:bodyPr/>
          <a:lstStyle>
            <a:lvl1pPr marL="0" indent="0" algn="l">
              <a:lnSpc>
                <a:spcPct val="114000"/>
              </a:lnSpc>
              <a:buNone/>
              <a:defRPr sz="3000" b="1" baseline="0">
                <a:latin typeface="+mj-l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fr-CH" noProof="0" dirty="0"/>
              <a:t>Nom</a:t>
            </a:r>
          </a:p>
          <a:p>
            <a:r>
              <a:rPr lang="fr-CH" noProof="0" dirty="0"/>
              <a:t>Organisation</a:t>
            </a:r>
          </a:p>
        </p:txBody>
      </p:sp>
      <p:sp>
        <p:nvSpPr>
          <p:cNvPr id="8" name="Rechteck 7">
            <a:extLst>
              <a:ext uri="{FF2B5EF4-FFF2-40B4-BE49-F238E27FC236}">
                <a16:creationId xmlns:a16="http://schemas.microsoft.com/office/drawing/2014/main" id="{291680F1-3B9E-3340-BBC1-188BC41A8A4C}"/>
              </a:ext>
            </a:extLst>
          </p:cNvPr>
          <p:cNvSpPr/>
          <p:nvPr userDrawn="1"/>
        </p:nvSpPr>
        <p:spPr>
          <a:xfrm>
            <a:off x="-1783" y="5046480"/>
            <a:ext cx="12192000" cy="1800000"/>
          </a:xfrm>
          <a:prstGeom prst="rect">
            <a:avLst/>
          </a:prstGeom>
          <a:solidFill>
            <a:srgbClr val="00444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noProof="0" dirty="0">
                <a:solidFill>
                  <a:schemeClr val="bg1"/>
                </a:solidFill>
              </a:rPr>
              <a:t>Merci de laisser vide pour le sous-titrage en direct.</a:t>
            </a:r>
          </a:p>
        </p:txBody>
      </p:sp>
    </p:spTree>
    <p:extLst>
      <p:ext uri="{BB962C8B-B14F-4D97-AF65-F5344CB8AC3E}">
        <p14:creationId xmlns:p14="http://schemas.microsoft.com/office/powerpoint/2010/main" val="10214161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DBECFFD-D909-D34D-8B9F-F153862A4631}"/>
              </a:ext>
            </a:extLst>
          </p:cNvPr>
          <p:cNvSpPr>
            <a:spLocks noGrp="1"/>
          </p:cNvSpPr>
          <p:nvPr>
            <p:ph type="title" hasCustomPrompt="1"/>
          </p:nvPr>
        </p:nvSpPr>
        <p:spPr>
          <a:xfrm>
            <a:off x="530086" y="198783"/>
            <a:ext cx="11065565" cy="919803"/>
          </a:xfrm>
        </p:spPr>
        <p:txBody>
          <a:bodyPr>
            <a:normAutofit/>
          </a:bodyPr>
          <a:lstStyle>
            <a:lvl1pPr>
              <a:defRPr sz="3200" b="1">
                <a:solidFill>
                  <a:srgbClr val="016469"/>
                </a:solidFill>
                <a:latin typeface="+mj-lt"/>
              </a:defRPr>
            </a:lvl1pPr>
          </a:lstStyle>
          <a:p>
            <a:r>
              <a:rPr lang="fr-CH" noProof="0" dirty="0" err="1"/>
              <a:t>Mastertitelformat</a:t>
            </a:r>
            <a:r>
              <a:rPr lang="fr-CH" noProof="0" dirty="0"/>
              <a:t> </a:t>
            </a:r>
            <a:r>
              <a:rPr lang="fr-CH" noProof="0" dirty="0" err="1"/>
              <a:t>bearbeiten</a:t>
            </a:r>
            <a:endParaRPr lang="fr-CH" noProof="0" dirty="0"/>
          </a:p>
        </p:txBody>
      </p:sp>
      <p:sp>
        <p:nvSpPr>
          <p:cNvPr id="3" name="Inhaltsplatzhalter 2">
            <a:extLst>
              <a:ext uri="{FF2B5EF4-FFF2-40B4-BE49-F238E27FC236}">
                <a16:creationId xmlns:a16="http://schemas.microsoft.com/office/drawing/2014/main" id="{7D94157F-31D5-334F-9A9D-EF30494F153B}"/>
              </a:ext>
            </a:extLst>
          </p:cNvPr>
          <p:cNvSpPr>
            <a:spLocks noGrp="1"/>
          </p:cNvSpPr>
          <p:nvPr>
            <p:ph idx="1" hasCustomPrompt="1"/>
          </p:nvPr>
        </p:nvSpPr>
        <p:spPr>
          <a:xfrm>
            <a:off x="530087" y="1298741"/>
            <a:ext cx="11065564" cy="3727262"/>
          </a:xfrm>
        </p:spPr>
        <p:txBody>
          <a:bodyPr>
            <a:normAutofit/>
          </a:bodyPr>
          <a:lstStyle>
            <a:lvl1pPr>
              <a:lnSpc>
                <a:spcPct val="110000"/>
              </a:lnSpc>
              <a:spcBef>
                <a:spcPts val="1200"/>
              </a:spcBef>
              <a:defRPr sz="3000">
                <a:solidFill>
                  <a:schemeClr val="tx1"/>
                </a:solidFill>
              </a:defRPr>
            </a:lvl1pPr>
          </a:lstStyle>
          <a:p>
            <a:r>
              <a:rPr lang="fr-CH" noProof="0" dirty="0"/>
              <a:t>Merci d'utiliser une taille de police d'au moins 30 pt.</a:t>
            </a:r>
          </a:p>
        </p:txBody>
      </p:sp>
      <p:cxnSp>
        <p:nvCxnSpPr>
          <p:cNvPr id="5" name="Gerader Verbinder 4"/>
          <p:cNvCxnSpPr/>
          <p:nvPr userDrawn="1"/>
        </p:nvCxnSpPr>
        <p:spPr>
          <a:xfrm>
            <a:off x="530086" y="1138906"/>
            <a:ext cx="11065565" cy="0"/>
          </a:xfrm>
          <a:prstGeom prst="line">
            <a:avLst/>
          </a:prstGeom>
          <a:ln w="15240">
            <a:solidFill>
              <a:srgbClr val="016469"/>
            </a:solidFill>
          </a:ln>
        </p:spPr>
        <p:style>
          <a:lnRef idx="1">
            <a:schemeClr val="accent1"/>
          </a:lnRef>
          <a:fillRef idx="0">
            <a:schemeClr val="accent1"/>
          </a:fillRef>
          <a:effectRef idx="0">
            <a:schemeClr val="accent1"/>
          </a:effectRef>
          <a:fontRef idx="minor">
            <a:schemeClr val="tx1"/>
          </a:fontRef>
        </p:style>
      </p:cxnSp>
      <p:sp>
        <p:nvSpPr>
          <p:cNvPr id="17" name="Foliennummernplatzhalter 16"/>
          <p:cNvSpPr>
            <a:spLocks noGrp="1"/>
          </p:cNvSpPr>
          <p:nvPr>
            <p:ph type="sldNum" sz="quarter" idx="10"/>
          </p:nvPr>
        </p:nvSpPr>
        <p:spPr>
          <a:xfrm>
            <a:off x="11595651" y="198783"/>
            <a:ext cx="490331" cy="940123"/>
          </a:xfrm>
          <a:prstGeom prst="rect">
            <a:avLst/>
          </a:prstGeom>
        </p:spPr>
        <p:txBody>
          <a:bodyPr/>
          <a:lstStyle>
            <a:lvl1pPr>
              <a:defRPr sz="2200">
                <a:solidFill>
                  <a:srgbClr val="016469"/>
                </a:solidFill>
              </a:defRPr>
            </a:lvl1pPr>
          </a:lstStyle>
          <a:p>
            <a:fld id="{44E00974-63E5-4E61-A13C-9F89126AE395}" type="slidenum">
              <a:rPr lang="en-US" smtClean="0"/>
              <a:pPr/>
              <a:t>‹Nr.›</a:t>
            </a:fld>
            <a:endParaRPr lang="en-US" dirty="0"/>
          </a:p>
        </p:txBody>
      </p:sp>
    </p:spTree>
    <p:extLst>
      <p:ext uri="{BB962C8B-B14F-4D97-AF65-F5344CB8AC3E}">
        <p14:creationId xmlns:p14="http://schemas.microsoft.com/office/powerpoint/2010/main" val="4192007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C7337AD-D58D-0C4B-8E87-05754E7BE34D}"/>
              </a:ext>
            </a:extLst>
          </p:cNvPr>
          <p:cNvSpPr>
            <a:spLocks noGrp="1"/>
          </p:cNvSpPr>
          <p:nvPr>
            <p:ph type="title" hasCustomPrompt="1"/>
          </p:nvPr>
        </p:nvSpPr>
        <p:spPr>
          <a:xfrm>
            <a:off x="556591" y="198783"/>
            <a:ext cx="11039060" cy="3046835"/>
          </a:xfrm>
        </p:spPr>
        <p:txBody>
          <a:bodyPr anchor="b"/>
          <a:lstStyle>
            <a:lvl1pPr>
              <a:defRPr sz="4400" b="1">
                <a:solidFill>
                  <a:srgbClr val="016469"/>
                </a:solidFill>
              </a:defRPr>
            </a:lvl1pPr>
          </a:lstStyle>
          <a:p>
            <a:r>
              <a:rPr lang="fr-CH" noProof="0" dirty="0"/>
              <a:t>Titre de section</a:t>
            </a:r>
          </a:p>
        </p:txBody>
      </p:sp>
      <p:sp>
        <p:nvSpPr>
          <p:cNvPr id="3" name="Textplatzhalter 2">
            <a:extLst>
              <a:ext uri="{FF2B5EF4-FFF2-40B4-BE49-F238E27FC236}">
                <a16:creationId xmlns:a16="http://schemas.microsoft.com/office/drawing/2014/main" id="{3DF6C549-3E22-0B43-810F-EAE2DCDC022C}"/>
              </a:ext>
            </a:extLst>
          </p:cNvPr>
          <p:cNvSpPr>
            <a:spLocks noGrp="1"/>
          </p:cNvSpPr>
          <p:nvPr>
            <p:ph type="body" idx="1" hasCustomPrompt="1"/>
          </p:nvPr>
        </p:nvSpPr>
        <p:spPr>
          <a:xfrm>
            <a:off x="556591" y="3456633"/>
            <a:ext cx="11039060" cy="1572842"/>
          </a:xfrm>
        </p:spPr>
        <p:txBody>
          <a:bodyPr>
            <a:normAutofit/>
          </a:bodyPr>
          <a:lstStyle>
            <a:lvl1pPr marL="0" indent="0">
              <a:buNone/>
              <a:defRPr sz="3000" b="1">
                <a:solidFill>
                  <a:schemeClr val="tx1"/>
                </a:solidFill>
                <a:latin typeface="+mj-lt"/>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r>
              <a:rPr lang="fr-CH" noProof="0" dirty="0"/>
              <a:t>Sous-titre</a:t>
            </a:r>
          </a:p>
        </p:txBody>
      </p:sp>
      <p:sp>
        <p:nvSpPr>
          <p:cNvPr id="7" name="Foliennummernplatzhalter 16"/>
          <p:cNvSpPr>
            <a:spLocks noGrp="1"/>
          </p:cNvSpPr>
          <p:nvPr>
            <p:ph type="sldNum" sz="quarter" idx="10"/>
          </p:nvPr>
        </p:nvSpPr>
        <p:spPr>
          <a:xfrm>
            <a:off x="11595651" y="198783"/>
            <a:ext cx="490331" cy="940123"/>
          </a:xfrm>
          <a:prstGeom prst="rect">
            <a:avLst/>
          </a:prstGeom>
        </p:spPr>
        <p:txBody>
          <a:bodyPr/>
          <a:lstStyle>
            <a:lvl1pPr>
              <a:defRPr sz="2200">
                <a:solidFill>
                  <a:srgbClr val="016469"/>
                </a:solidFill>
              </a:defRPr>
            </a:lvl1pPr>
          </a:lstStyle>
          <a:p>
            <a:fld id="{44E00974-63E5-4E61-A13C-9F89126AE395}" type="slidenum">
              <a:rPr lang="en-US" smtClean="0"/>
              <a:pPr/>
              <a:t>‹Nr.›</a:t>
            </a:fld>
            <a:endParaRPr lang="en-US" dirty="0"/>
          </a:p>
        </p:txBody>
      </p:sp>
    </p:spTree>
    <p:extLst>
      <p:ext uri="{BB962C8B-B14F-4D97-AF65-F5344CB8AC3E}">
        <p14:creationId xmlns:p14="http://schemas.microsoft.com/office/powerpoint/2010/main" val="16538678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4FF0AF0-F55C-794D-BB42-6B347477D883}"/>
              </a:ext>
            </a:extLst>
          </p:cNvPr>
          <p:cNvSpPr>
            <a:spLocks noGrp="1"/>
          </p:cNvSpPr>
          <p:nvPr>
            <p:ph type="title"/>
          </p:nvPr>
        </p:nvSpPr>
        <p:spPr>
          <a:xfrm>
            <a:off x="543340" y="198783"/>
            <a:ext cx="11052312" cy="940123"/>
          </a:xfrm>
        </p:spPr>
        <p:txBody>
          <a:bodyPr>
            <a:normAutofit/>
          </a:bodyPr>
          <a:lstStyle>
            <a:lvl1pPr>
              <a:defRPr sz="3200" b="1">
                <a:solidFill>
                  <a:srgbClr val="016469"/>
                </a:solidFill>
              </a:defRPr>
            </a:lvl1pPr>
          </a:lstStyle>
          <a:p>
            <a:r>
              <a:rPr lang="de-DE" noProof="0"/>
              <a:t>Mastertitelformat bearbeiten</a:t>
            </a:r>
            <a:endParaRPr lang="fr-CH" noProof="0" dirty="0"/>
          </a:p>
        </p:txBody>
      </p:sp>
      <p:sp>
        <p:nvSpPr>
          <p:cNvPr id="3" name="Inhaltsplatzhalter 2">
            <a:extLst>
              <a:ext uri="{FF2B5EF4-FFF2-40B4-BE49-F238E27FC236}">
                <a16:creationId xmlns:a16="http://schemas.microsoft.com/office/drawing/2014/main" id="{73693710-7C43-984E-8607-C5147DD30CE2}"/>
              </a:ext>
            </a:extLst>
          </p:cNvPr>
          <p:cNvSpPr>
            <a:spLocks noGrp="1"/>
          </p:cNvSpPr>
          <p:nvPr>
            <p:ph sz="half" idx="1" hasCustomPrompt="1"/>
          </p:nvPr>
        </p:nvSpPr>
        <p:spPr>
          <a:xfrm>
            <a:off x="530086" y="1375376"/>
            <a:ext cx="5400000" cy="3673702"/>
          </a:xfrm>
        </p:spPr>
        <p:txBody>
          <a:bodyPr>
            <a:normAutofit/>
          </a:bodyPr>
          <a:lstStyle>
            <a:lvl1pPr>
              <a:lnSpc>
                <a:spcPct val="110000"/>
              </a:lnSpc>
              <a:defRPr sz="3000"/>
            </a:lvl1pPr>
          </a:lstStyle>
          <a:p>
            <a:r>
              <a:rPr lang="fr-CH" noProof="0" dirty="0"/>
              <a:t>Merci d'utiliser une taille de police d'au moins 30 pt.</a:t>
            </a:r>
          </a:p>
        </p:txBody>
      </p:sp>
      <p:sp>
        <p:nvSpPr>
          <p:cNvPr id="4" name="Inhaltsplatzhalter 3">
            <a:extLst>
              <a:ext uri="{FF2B5EF4-FFF2-40B4-BE49-F238E27FC236}">
                <a16:creationId xmlns:a16="http://schemas.microsoft.com/office/drawing/2014/main" id="{97FD9B2B-717B-8C4C-879B-8F0CBBF5C99A}"/>
              </a:ext>
            </a:extLst>
          </p:cNvPr>
          <p:cNvSpPr>
            <a:spLocks noGrp="1"/>
          </p:cNvSpPr>
          <p:nvPr>
            <p:ph sz="half" idx="2" hasCustomPrompt="1"/>
          </p:nvPr>
        </p:nvSpPr>
        <p:spPr>
          <a:xfrm>
            <a:off x="6195651" y="1375376"/>
            <a:ext cx="5400000" cy="3673702"/>
          </a:xfrm>
        </p:spPr>
        <p:txBody>
          <a:bodyPr>
            <a:normAutofit/>
          </a:bodyPr>
          <a:lstStyle>
            <a:lvl1pPr>
              <a:lnSpc>
                <a:spcPct val="110000"/>
              </a:lnSpc>
              <a:defRPr sz="3000"/>
            </a:lvl1pPr>
          </a:lstStyle>
          <a:p>
            <a:r>
              <a:rPr lang="fr-CH" noProof="0" dirty="0"/>
              <a:t>Merci d'utiliser une taille de police d'au moins 30 pt.</a:t>
            </a:r>
          </a:p>
        </p:txBody>
      </p:sp>
      <p:cxnSp>
        <p:nvCxnSpPr>
          <p:cNvPr id="8" name="Gerader Verbinder 7"/>
          <p:cNvCxnSpPr/>
          <p:nvPr userDrawn="1"/>
        </p:nvCxnSpPr>
        <p:spPr>
          <a:xfrm>
            <a:off x="530086" y="1138906"/>
            <a:ext cx="11065565" cy="0"/>
          </a:xfrm>
          <a:prstGeom prst="line">
            <a:avLst/>
          </a:prstGeom>
          <a:ln w="15240">
            <a:solidFill>
              <a:srgbClr val="016469"/>
            </a:solidFill>
          </a:ln>
        </p:spPr>
        <p:style>
          <a:lnRef idx="1">
            <a:schemeClr val="accent1"/>
          </a:lnRef>
          <a:fillRef idx="0">
            <a:schemeClr val="accent1"/>
          </a:fillRef>
          <a:effectRef idx="0">
            <a:schemeClr val="accent1"/>
          </a:effectRef>
          <a:fontRef idx="minor">
            <a:schemeClr val="tx1"/>
          </a:fontRef>
        </p:style>
      </p:cxnSp>
      <p:sp>
        <p:nvSpPr>
          <p:cNvPr id="10" name="Foliennummernplatzhalter 16"/>
          <p:cNvSpPr>
            <a:spLocks noGrp="1"/>
          </p:cNvSpPr>
          <p:nvPr>
            <p:ph type="sldNum" sz="quarter" idx="10"/>
          </p:nvPr>
        </p:nvSpPr>
        <p:spPr>
          <a:xfrm>
            <a:off x="11595651" y="198783"/>
            <a:ext cx="490331" cy="940123"/>
          </a:xfrm>
          <a:prstGeom prst="rect">
            <a:avLst/>
          </a:prstGeom>
        </p:spPr>
        <p:txBody>
          <a:bodyPr/>
          <a:lstStyle>
            <a:lvl1pPr>
              <a:defRPr sz="2200">
                <a:solidFill>
                  <a:srgbClr val="016469"/>
                </a:solidFill>
              </a:defRPr>
            </a:lvl1pPr>
          </a:lstStyle>
          <a:p>
            <a:fld id="{44E00974-63E5-4E61-A13C-9F89126AE395}" type="slidenum">
              <a:rPr lang="en-US" smtClean="0"/>
              <a:pPr/>
              <a:t>‹Nr.›</a:t>
            </a:fld>
            <a:endParaRPr lang="en-US" dirty="0"/>
          </a:p>
        </p:txBody>
      </p:sp>
    </p:spTree>
    <p:extLst>
      <p:ext uri="{BB962C8B-B14F-4D97-AF65-F5344CB8AC3E}">
        <p14:creationId xmlns:p14="http://schemas.microsoft.com/office/powerpoint/2010/main" val="39684596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sp>
        <p:nvSpPr>
          <p:cNvPr id="6" name="Titel 1">
            <a:extLst>
              <a:ext uri="{FF2B5EF4-FFF2-40B4-BE49-F238E27FC236}">
                <a16:creationId xmlns:a16="http://schemas.microsoft.com/office/drawing/2014/main" id="{24FF0AF0-F55C-794D-BB42-6B347477D883}"/>
              </a:ext>
            </a:extLst>
          </p:cNvPr>
          <p:cNvSpPr>
            <a:spLocks noGrp="1"/>
          </p:cNvSpPr>
          <p:nvPr>
            <p:ph type="title"/>
          </p:nvPr>
        </p:nvSpPr>
        <p:spPr>
          <a:xfrm>
            <a:off x="543339" y="198783"/>
            <a:ext cx="10810461" cy="940123"/>
          </a:xfrm>
        </p:spPr>
        <p:txBody>
          <a:bodyPr>
            <a:normAutofit/>
          </a:bodyPr>
          <a:lstStyle>
            <a:lvl1pPr>
              <a:defRPr sz="3200" b="1">
                <a:solidFill>
                  <a:srgbClr val="016469"/>
                </a:solidFill>
              </a:defRPr>
            </a:lvl1pPr>
          </a:lstStyle>
          <a:p>
            <a:r>
              <a:rPr lang="de-DE" noProof="0"/>
              <a:t>Mastertitelformat bearbeiten</a:t>
            </a:r>
            <a:endParaRPr lang="fr-CH" noProof="0" dirty="0"/>
          </a:p>
        </p:txBody>
      </p:sp>
      <p:cxnSp>
        <p:nvCxnSpPr>
          <p:cNvPr id="7" name="Gerader Verbinder 6"/>
          <p:cNvCxnSpPr/>
          <p:nvPr userDrawn="1"/>
        </p:nvCxnSpPr>
        <p:spPr>
          <a:xfrm>
            <a:off x="530086" y="1138906"/>
            <a:ext cx="10823715" cy="0"/>
          </a:xfrm>
          <a:prstGeom prst="line">
            <a:avLst/>
          </a:prstGeom>
          <a:ln w="15240">
            <a:solidFill>
              <a:srgbClr val="016469"/>
            </a:solidFill>
          </a:ln>
        </p:spPr>
        <p:style>
          <a:lnRef idx="1">
            <a:schemeClr val="accent1"/>
          </a:lnRef>
          <a:fillRef idx="0">
            <a:schemeClr val="accent1"/>
          </a:fillRef>
          <a:effectRef idx="0">
            <a:schemeClr val="accent1"/>
          </a:effectRef>
          <a:fontRef idx="minor">
            <a:schemeClr val="tx1"/>
          </a:fontRef>
        </p:style>
      </p:cxnSp>
      <p:sp>
        <p:nvSpPr>
          <p:cNvPr id="8" name="Foliennummernplatzhalter 16"/>
          <p:cNvSpPr>
            <a:spLocks noGrp="1"/>
          </p:cNvSpPr>
          <p:nvPr>
            <p:ph type="sldNum" sz="quarter" idx="10"/>
          </p:nvPr>
        </p:nvSpPr>
        <p:spPr>
          <a:xfrm>
            <a:off x="11595651" y="198783"/>
            <a:ext cx="490331" cy="940123"/>
          </a:xfrm>
          <a:prstGeom prst="rect">
            <a:avLst/>
          </a:prstGeom>
        </p:spPr>
        <p:txBody>
          <a:bodyPr/>
          <a:lstStyle>
            <a:lvl1pPr>
              <a:defRPr sz="2200">
                <a:solidFill>
                  <a:srgbClr val="016469"/>
                </a:solidFill>
              </a:defRPr>
            </a:lvl1pPr>
          </a:lstStyle>
          <a:p>
            <a:fld id="{44E00974-63E5-4E61-A13C-9F89126AE395}" type="slidenum">
              <a:rPr lang="en-US" smtClean="0"/>
              <a:pPr/>
              <a:t>‹Nr.›</a:t>
            </a:fld>
            <a:endParaRPr lang="en-US" dirty="0"/>
          </a:p>
        </p:txBody>
      </p:sp>
    </p:spTree>
    <p:extLst>
      <p:ext uri="{BB962C8B-B14F-4D97-AF65-F5344CB8AC3E}">
        <p14:creationId xmlns:p14="http://schemas.microsoft.com/office/powerpoint/2010/main" val="18229422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5" name="Foliennummernplatzhalter 16"/>
          <p:cNvSpPr>
            <a:spLocks noGrp="1"/>
          </p:cNvSpPr>
          <p:nvPr>
            <p:ph type="sldNum" sz="quarter" idx="10"/>
          </p:nvPr>
        </p:nvSpPr>
        <p:spPr>
          <a:xfrm>
            <a:off x="11595651" y="198783"/>
            <a:ext cx="490331" cy="940123"/>
          </a:xfrm>
          <a:prstGeom prst="rect">
            <a:avLst/>
          </a:prstGeom>
        </p:spPr>
        <p:txBody>
          <a:bodyPr/>
          <a:lstStyle>
            <a:lvl1pPr>
              <a:defRPr sz="2200">
                <a:solidFill>
                  <a:srgbClr val="016469"/>
                </a:solidFill>
              </a:defRPr>
            </a:lvl1pPr>
          </a:lstStyle>
          <a:p>
            <a:fld id="{44E00974-63E5-4E61-A13C-9F89126AE395}" type="slidenum">
              <a:rPr lang="en-US" smtClean="0"/>
              <a:pPr/>
              <a:t>‹Nr.›</a:t>
            </a:fld>
            <a:endParaRPr lang="en-US" dirty="0"/>
          </a:p>
        </p:txBody>
      </p:sp>
    </p:spTree>
    <p:extLst>
      <p:ext uri="{BB962C8B-B14F-4D97-AF65-F5344CB8AC3E}">
        <p14:creationId xmlns:p14="http://schemas.microsoft.com/office/powerpoint/2010/main" val="26410229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0D27E47-D610-F54F-8F30-9664F5BA9EA4}"/>
              </a:ext>
            </a:extLst>
          </p:cNvPr>
          <p:cNvSpPr>
            <a:spLocks noGrp="1"/>
          </p:cNvSpPr>
          <p:nvPr>
            <p:ph type="title"/>
          </p:nvPr>
        </p:nvSpPr>
        <p:spPr>
          <a:xfrm>
            <a:off x="530087" y="193432"/>
            <a:ext cx="4386469" cy="1371600"/>
          </a:xfrm>
        </p:spPr>
        <p:txBody>
          <a:bodyPr anchor="b"/>
          <a:lstStyle>
            <a:lvl1pPr>
              <a:defRPr sz="3200" b="1">
                <a:solidFill>
                  <a:srgbClr val="016469"/>
                </a:solidFill>
              </a:defRPr>
            </a:lvl1pPr>
          </a:lstStyle>
          <a:p>
            <a:r>
              <a:rPr lang="de-DE" noProof="0"/>
              <a:t>Mastertitelformat bearbeiten</a:t>
            </a:r>
            <a:endParaRPr lang="fr-CH" noProof="0" dirty="0"/>
          </a:p>
        </p:txBody>
      </p:sp>
      <p:sp>
        <p:nvSpPr>
          <p:cNvPr id="3" name="Inhaltsplatzhalter 2">
            <a:extLst>
              <a:ext uri="{FF2B5EF4-FFF2-40B4-BE49-F238E27FC236}">
                <a16:creationId xmlns:a16="http://schemas.microsoft.com/office/drawing/2014/main" id="{F8A3D7A8-B22B-B648-9A5B-1A4FF5F02E19}"/>
              </a:ext>
            </a:extLst>
          </p:cNvPr>
          <p:cNvSpPr>
            <a:spLocks noGrp="1"/>
          </p:cNvSpPr>
          <p:nvPr>
            <p:ph idx="1" hasCustomPrompt="1"/>
          </p:nvPr>
        </p:nvSpPr>
        <p:spPr>
          <a:xfrm>
            <a:off x="5181599" y="198783"/>
            <a:ext cx="6414052" cy="4837044"/>
          </a:xfrm>
        </p:spPr>
        <p:txBody>
          <a:bodyPr>
            <a:normAutofit/>
          </a:bodyPr>
          <a:lstStyle>
            <a:lvl1pPr>
              <a:lnSpc>
                <a:spcPct val="110000"/>
              </a:lnSpc>
              <a:defRPr sz="30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r>
              <a:rPr lang="fr-CH" noProof="0" dirty="0"/>
              <a:t>Merci d'utiliser une taille de police d'au moins 30 pt.</a:t>
            </a:r>
          </a:p>
        </p:txBody>
      </p:sp>
      <p:sp>
        <p:nvSpPr>
          <p:cNvPr id="4" name="Textplatzhalter 3">
            <a:extLst>
              <a:ext uri="{FF2B5EF4-FFF2-40B4-BE49-F238E27FC236}">
                <a16:creationId xmlns:a16="http://schemas.microsoft.com/office/drawing/2014/main" id="{DFD50D0C-CFBA-5A45-BD01-0FDDBFF8625B}"/>
              </a:ext>
            </a:extLst>
          </p:cNvPr>
          <p:cNvSpPr>
            <a:spLocks noGrp="1"/>
          </p:cNvSpPr>
          <p:nvPr>
            <p:ph type="body" sz="half" idx="2" hasCustomPrompt="1"/>
          </p:nvPr>
        </p:nvSpPr>
        <p:spPr>
          <a:xfrm>
            <a:off x="530087" y="1738366"/>
            <a:ext cx="4386469" cy="3297462"/>
          </a:xfrm>
        </p:spPr>
        <p:txBody>
          <a:bodyPr>
            <a:noAutofit/>
          </a:bodyPr>
          <a:lstStyle>
            <a:lvl1pPr marL="0" indent="0">
              <a:lnSpc>
                <a:spcPct val="110000"/>
              </a:lnSpc>
              <a:buNone/>
              <a:defRPr sz="30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r>
              <a:rPr lang="fr-CH" noProof="0" dirty="0"/>
              <a:t>Merci d'utiliser une taille de police d'au moins 30 pt.</a:t>
            </a:r>
          </a:p>
        </p:txBody>
      </p:sp>
      <p:cxnSp>
        <p:nvCxnSpPr>
          <p:cNvPr id="10" name="Gerader Verbinder 9"/>
          <p:cNvCxnSpPr/>
          <p:nvPr userDrawn="1"/>
        </p:nvCxnSpPr>
        <p:spPr>
          <a:xfrm>
            <a:off x="530087" y="1575080"/>
            <a:ext cx="4386469" cy="0"/>
          </a:xfrm>
          <a:prstGeom prst="line">
            <a:avLst/>
          </a:prstGeom>
          <a:ln w="15240">
            <a:solidFill>
              <a:srgbClr val="016469"/>
            </a:solidFill>
          </a:ln>
        </p:spPr>
        <p:style>
          <a:lnRef idx="1">
            <a:schemeClr val="accent1"/>
          </a:lnRef>
          <a:fillRef idx="0">
            <a:schemeClr val="accent1"/>
          </a:fillRef>
          <a:effectRef idx="0">
            <a:schemeClr val="accent1"/>
          </a:effectRef>
          <a:fontRef idx="minor">
            <a:schemeClr val="tx1"/>
          </a:fontRef>
        </p:style>
      </p:cxnSp>
      <p:sp>
        <p:nvSpPr>
          <p:cNvPr id="17" name="Foliennummernplatzhalter 16"/>
          <p:cNvSpPr>
            <a:spLocks noGrp="1"/>
          </p:cNvSpPr>
          <p:nvPr>
            <p:ph type="sldNum" sz="quarter" idx="10"/>
          </p:nvPr>
        </p:nvSpPr>
        <p:spPr>
          <a:xfrm>
            <a:off x="11595651" y="198783"/>
            <a:ext cx="490331" cy="940123"/>
          </a:xfrm>
          <a:prstGeom prst="rect">
            <a:avLst/>
          </a:prstGeom>
        </p:spPr>
        <p:txBody>
          <a:bodyPr/>
          <a:lstStyle>
            <a:lvl1pPr>
              <a:defRPr sz="2200">
                <a:solidFill>
                  <a:srgbClr val="016469"/>
                </a:solidFill>
              </a:defRPr>
            </a:lvl1pPr>
          </a:lstStyle>
          <a:p>
            <a:fld id="{44E00974-63E5-4E61-A13C-9F89126AE395}" type="slidenum">
              <a:rPr lang="en-US" smtClean="0"/>
              <a:pPr/>
              <a:t>‹Nr.›</a:t>
            </a:fld>
            <a:endParaRPr lang="en-US" dirty="0"/>
          </a:p>
        </p:txBody>
      </p:sp>
    </p:spTree>
    <p:extLst>
      <p:ext uri="{BB962C8B-B14F-4D97-AF65-F5344CB8AC3E}">
        <p14:creationId xmlns:p14="http://schemas.microsoft.com/office/powerpoint/2010/main" val="10371949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ild mit Überschrift">
    <p:spTree>
      <p:nvGrpSpPr>
        <p:cNvPr id="1" name=""/>
        <p:cNvGrpSpPr/>
        <p:nvPr/>
      </p:nvGrpSpPr>
      <p:grpSpPr>
        <a:xfrm>
          <a:off x="0" y="0"/>
          <a:ext cx="0" cy="0"/>
          <a:chOff x="0" y="0"/>
          <a:chExt cx="0" cy="0"/>
        </a:xfrm>
      </p:grpSpPr>
      <p:sp>
        <p:nvSpPr>
          <p:cNvPr id="3" name="Bildplatzhalter 2">
            <a:extLst>
              <a:ext uri="{FF2B5EF4-FFF2-40B4-BE49-F238E27FC236}">
                <a16:creationId xmlns:a16="http://schemas.microsoft.com/office/drawing/2014/main" id="{BBB717B3-AFFC-964D-9CF1-A8672DEDAA5B}"/>
              </a:ext>
            </a:extLst>
          </p:cNvPr>
          <p:cNvSpPr>
            <a:spLocks noGrp="1"/>
          </p:cNvSpPr>
          <p:nvPr>
            <p:ph type="pic" idx="1"/>
          </p:nvPr>
        </p:nvSpPr>
        <p:spPr>
          <a:xfrm>
            <a:off x="5181599" y="198784"/>
            <a:ext cx="6414051" cy="4837044"/>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de-DE"/>
              <a:t>Bild durch Klicken auf Symbol hinzufügen</a:t>
            </a:r>
            <a:endParaRPr lang="de-DE" dirty="0"/>
          </a:p>
        </p:txBody>
      </p:sp>
      <p:sp>
        <p:nvSpPr>
          <p:cNvPr id="8" name="Titel 1">
            <a:extLst>
              <a:ext uri="{FF2B5EF4-FFF2-40B4-BE49-F238E27FC236}">
                <a16:creationId xmlns:a16="http://schemas.microsoft.com/office/drawing/2014/main" id="{60D27E47-D610-F54F-8F30-9664F5BA9EA4}"/>
              </a:ext>
            </a:extLst>
          </p:cNvPr>
          <p:cNvSpPr>
            <a:spLocks noGrp="1"/>
          </p:cNvSpPr>
          <p:nvPr>
            <p:ph type="title"/>
          </p:nvPr>
        </p:nvSpPr>
        <p:spPr>
          <a:xfrm>
            <a:off x="530087" y="198784"/>
            <a:ext cx="4386469" cy="1371600"/>
          </a:xfrm>
        </p:spPr>
        <p:txBody>
          <a:bodyPr anchor="b"/>
          <a:lstStyle>
            <a:lvl1pPr>
              <a:defRPr sz="3200" b="1">
                <a:solidFill>
                  <a:srgbClr val="016469"/>
                </a:solidFill>
              </a:defRPr>
            </a:lvl1pPr>
          </a:lstStyle>
          <a:p>
            <a:r>
              <a:rPr lang="de-DE" noProof="0"/>
              <a:t>Mastertitelformat bearbeiten</a:t>
            </a:r>
            <a:endParaRPr lang="fr-CH" noProof="0" dirty="0"/>
          </a:p>
        </p:txBody>
      </p:sp>
      <p:sp>
        <p:nvSpPr>
          <p:cNvPr id="9" name="Textplatzhalter 3">
            <a:extLst>
              <a:ext uri="{FF2B5EF4-FFF2-40B4-BE49-F238E27FC236}">
                <a16:creationId xmlns:a16="http://schemas.microsoft.com/office/drawing/2014/main" id="{DFD50D0C-CFBA-5A45-BD01-0FDDBFF8625B}"/>
              </a:ext>
            </a:extLst>
          </p:cNvPr>
          <p:cNvSpPr>
            <a:spLocks noGrp="1"/>
          </p:cNvSpPr>
          <p:nvPr>
            <p:ph type="body" sz="half" idx="2" hasCustomPrompt="1"/>
          </p:nvPr>
        </p:nvSpPr>
        <p:spPr>
          <a:xfrm>
            <a:off x="530087" y="1718268"/>
            <a:ext cx="4386469" cy="3304307"/>
          </a:xfrm>
        </p:spPr>
        <p:txBody>
          <a:bodyPr>
            <a:noAutofit/>
          </a:bodyPr>
          <a:lstStyle>
            <a:lvl1pPr marL="0" indent="0">
              <a:lnSpc>
                <a:spcPct val="110000"/>
              </a:lnSpc>
              <a:buNone/>
              <a:defRPr sz="30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r>
              <a:rPr lang="fr-CH" noProof="0" dirty="0"/>
              <a:t>Merci d'utiliser une taille de police d'au moins 30 pt.</a:t>
            </a:r>
          </a:p>
        </p:txBody>
      </p:sp>
      <p:cxnSp>
        <p:nvCxnSpPr>
          <p:cNvPr id="10" name="Gerader Verbinder 9"/>
          <p:cNvCxnSpPr/>
          <p:nvPr userDrawn="1"/>
        </p:nvCxnSpPr>
        <p:spPr>
          <a:xfrm>
            <a:off x="530086" y="1570384"/>
            <a:ext cx="4386469" cy="0"/>
          </a:xfrm>
          <a:prstGeom prst="line">
            <a:avLst/>
          </a:prstGeom>
          <a:ln w="15240">
            <a:solidFill>
              <a:srgbClr val="016469"/>
            </a:solidFill>
          </a:ln>
        </p:spPr>
        <p:style>
          <a:lnRef idx="1">
            <a:schemeClr val="accent1"/>
          </a:lnRef>
          <a:fillRef idx="0">
            <a:schemeClr val="accent1"/>
          </a:fillRef>
          <a:effectRef idx="0">
            <a:schemeClr val="accent1"/>
          </a:effectRef>
          <a:fontRef idx="minor">
            <a:schemeClr val="tx1"/>
          </a:fontRef>
        </p:style>
      </p:cxnSp>
      <p:sp>
        <p:nvSpPr>
          <p:cNvPr id="11" name="Foliennummernplatzhalter 16"/>
          <p:cNvSpPr>
            <a:spLocks noGrp="1"/>
          </p:cNvSpPr>
          <p:nvPr>
            <p:ph type="sldNum" sz="quarter" idx="10"/>
          </p:nvPr>
        </p:nvSpPr>
        <p:spPr>
          <a:xfrm>
            <a:off x="11595651" y="198783"/>
            <a:ext cx="490331" cy="940123"/>
          </a:xfrm>
          <a:prstGeom prst="rect">
            <a:avLst/>
          </a:prstGeom>
        </p:spPr>
        <p:txBody>
          <a:bodyPr/>
          <a:lstStyle>
            <a:lvl1pPr>
              <a:defRPr sz="2200">
                <a:solidFill>
                  <a:srgbClr val="016469"/>
                </a:solidFill>
              </a:defRPr>
            </a:lvl1pPr>
          </a:lstStyle>
          <a:p>
            <a:fld id="{44E00974-63E5-4E61-A13C-9F89126AE395}" type="slidenum">
              <a:rPr lang="en-US" smtClean="0"/>
              <a:pPr/>
              <a:t>‹Nr.›</a:t>
            </a:fld>
            <a:endParaRPr lang="en-US" dirty="0"/>
          </a:p>
        </p:txBody>
      </p:sp>
    </p:spTree>
    <p:extLst>
      <p:ext uri="{BB962C8B-B14F-4D97-AF65-F5344CB8AC3E}">
        <p14:creationId xmlns:p14="http://schemas.microsoft.com/office/powerpoint/2010/main" val="41669378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39D3CA25-BBB6-D449-BF1A-993CE3235F45}"/>
              </a:ext>
            </a:extLst>
          </p:cNvPr>
          <p:cNvSpPr>
            <a:spLocks noGrp="1"/>
          </p:cNvSpPr>
          <p:nvPr>
            <p:ph type="title"/>
          </p:nvPr>
        </p:nvSpPr>
        <p:spPr>
          <a:xfrm>
            <a:off x="543339" y="365127"/>
            <a:ext cx="10810461" cy="1325563"/>
          </a:xfrm>
          <a:prstGeom prst="rect">
            <a:avLst/>
          </a:prstGeom>
        </p:spPr>
        <p:txBody>
          <a:bodyPr vert="horz" lIns="91440" tIns="45720" rIns="91440" bIns="45720" rtlCol="0" anchor="ctr">
            <a:normAutofit/>
          </a:bodyPr>
          <a:lstStyle/>
          <a:p>
            <a:r>
              <a:rPr lang="fr-CH" noProof="0" dirty="0" err="1"/>
              <a:t>Mastertitelformat</a:t>
            </a:r>
            <a:r>
              <a:rPr lang="fr-CH" noProof="0" dirty="0"/>
              <a:t> </a:t>
            </a:r>
            <a:r>
              <a:rPr lang="fr-CH" noProof="0" dirty="0" err="1"/>
              <a:t>bearbeiten</a:t>
            </a:r>
            <a:endParaRPr lang="fr-CH" noProof="0" dirty="0"/>
          </a:p>
        </p:txBody>
      </p:sp>
      <p:sp>
        <p:nvSpPr>
          <p:cNvPr id="3" name="Textplatzhalter 2">
            <a:extLst>
              <a:ext uri="{FF2B5EF4-FFF2-40B4-BE49-F238E27FC236}">
                <a16:creationId xmlns:a16="http://schemas.microsoft.com/office/drawing/2014/main" id="{80132B9D-EBCB-6E42-AF60-AA6D3276F9DA}"/>
              </a:ext>
            </a:extLst>
          </p:cNvPr>
          <p:cNvSpPr>
            <a:spLocks noGrp="1"/>
          </p:cNvSpPr>
          <p:nvPr>
            <p:ph type="body" idx="1"/>
          </p:nvPr>
        </p:nvSpPr>
        <p:spPr>
          <a:xfrm>
            <a:off x="543339" y="1825625"/>
            <a:ext cx="10810461" cy="3232375"/>
          </a:xfrm>
          <a:prstGeom prst="rect">
            <a:avLst/>
          </a:prstGeom>
        </p:spPr>
        <p:txBody>
          <a:bodyPr vert="horz" lIns="91440" tIns="45720" rIns="91440" bIns="45720" rtlCol="0">
            <a:normAutofit/>
          </a:bodyPr>
          <a:lstStyle/>
          <a:p>
            <a:r>
              <a:rPr lang="fr-CH" noProof="0" dirty="0" err="1"/>
              <a:t>Mastertextformat</a:t>
            </a:r>
            <a:r>
              <a:rPr lang="fr-CH" noProof="0" dirty="0"/>
              <a:t> </a:t>
            </a:r>
            <a:r>
              <a:rPr lang="fr-CH" noProof="0" dirty="0" err="1"/>
              <a:t>bearbeiten</a:t>
            </a:r>
            <a:r>
              <a:rPr lang="fr-CH" noProof="0" dirty="0"/>
              <a:t>
</a:t>
            </a:r>
            <a:r>
              <a:rPr lang="fr-CH" noProof="0" dirty="0" err="1"/>
              <a:t>Zweite</a:t>
            </a:r>
            <a:r>
              <a:rPr lang="fr-CH" noProof="0" dirty="0"/>
              <a:t> </a:t>
            </a:r>
            <a:r>
              <a:rPr lang="fr-CH" noProof="0" dirty="0" err="1"/>
              <a:t>Ebene</a:t>
            </a:r>
            <a:r>
              <a:rPr lang="fr-CH" noProof="0" dirty="0"/>
              <a:t>
</a:t>
            </a:r>
            <a:r>
              <a:rPr lang="fr-CH" noProof="0" dirty="0" err="1"/>
              <a:t>Dritte</a:t>
            </a:r>
            <a:r>
              <a:rPr lang="fr-CH" noProof="0" dirty="0"/>
              <a:t> </a:t>
            </a:r>
            <a:r>
              <a:rPr lang="fr-CH" noProof="0" dirty="0" err="1"/>
              <a:t>Ebene</a:t>
            </a:r>
            <a:r>
              <a:rPr lang="fr-CH" noProof="0" dirty="0"/>
              <a:t>
</a:t>
            </a:r>
            <a:r>
              <a:rPr lang="fr-CH" noProof="0" dirty="0" err="1"/>
              <a:t>Vierte</a:t>
            </a:r>
            <a:r>
              <a:rPr lang="fr-CH" noProof="0" dirty="0"/>
              <a:t> </a:t>
            </a:r>
            <a:r>
              <a:rPr lang="fr-CH" noProof="0" dirty="0" err="1"/>
              <a:t>Ebene</a:t>
            </a:r>
            <a:r>
              <a:rPr lang="fr-CH" noProof="0" dirty="0"/>
              <a:t>
</a:t>
            </a:r>
            <a:r>
              <a:rPr lang="fr-CH" noProof="0" dirty="0" err="1"/>
              <a:t>Fünfte</a:t>
            </a:r>
            <a:r>
              <a:rPr lang="fr-CH" noProof="0" dirty="0"/>
              <a:t> </a:t>
            </a:r>
            <a:r>
              <a:rPr lang="fr-CH" noProof="0" dirty="0" err="1"/>
              <a:t>Ebene</a:t>
            </a:r>
            <a:endParaRPr lang="fr-CH" noProof="0" dirty="0"/>
          </a:p>
        </p:txBody>
      </p:sp>
      <p:sp>
        <p:nvSpPr>
          <p:cNvPr id="7" name="Rechteck 6">
            <a:extLst>
              <a:ext uri="{FF2B5EF4-FFF2-40B4-BE49-F238E27FC236}">
                <a16:creationId xmlns:a16="http://schemas.microsoft.com/office/drawing/2014/main" id="{291680F1-3B9E-3340-BBC1-188BC41A8A4C}"/>
              </a:ext>
            </a:extLst>
          </p:cNvPr>
          <p:cNvSpPr/>
          <p:nvPr userDrawn="1"/>
        </p:nvSpPr>
        <p:spPr>
          <a:xfrm>
            <a:off x="0" y="5058000"/>
            <a:ext cx="12192000" cy="1800000"/>
          </a:xfrm>
          <a:prstGeom prst="rect">
            <a:avLst/>
          </a:prstGeom>
          <a:solidFill>
            <a:srgbClr val="00444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noProof="0" dirty="0">
                <a:solidFill>
                  <a:schemeClr val="bg1"/>
                </a:solidFill>
              </a:rPr>
              <a:t>Merci de laisser vide pour le sous-titrage en direct.</a:t>
            </a:r>
          </a:p>
        </p:txBody>
      </p:sp>
    </p:spTree>
    <p:extLst>
      <p:ext uri="{BB962C8B-B14F-4D97-AF65-F5344CB8AC3E}">
        <p14:creationId xmlns:p14="http://schemas.microsoft.com/office/powerpoint/2010/main" val="25164027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4" r:id="rId5"/>
    <p:sldLayoutId id="2147483655" r:id="rId6"/>
    <p:sldLayoutId id="2147483656" r:id="rId7"/>
    <p:sldLayoutId id="2147483657" r:id="rId8"/>
  </p:sldLayoutIdLst>
  <p:hf hdr="0" ftr="0" dt="0"/>
  <p:txStyles>
    <p:titleStyle>
      <a:lvl1pPr algn="l" defTabSz="914377" rtl="0" eaLnBrk="1" latinLnBrk="0" hangingPunct="1">
        <a:lnSpc>
          <a:spcPct val="90000"/>
        </a:lnSpc>
        <a:spcBef>
          <a:spcPct val="0"/>
        </a:spcBef>
        <a:buNone/>
        <a:defRPr sz="3200" b="1" kern="1200">
          <a:solidFill>
            <a:srgbClr val="016469"/>
          </a:solidFill>
          <a:latin typeface="+mj-lt"/>
          <a:ea typeface="+mj-ea"/>
          <a:cs typeface="+mj-cs"/>
        </a:defRPr>
      </a:lvl1pPr>
    </p:titleStyle>
    <p:bodyStyle>
      <a:lvl1pPr marL="228594" indent="-228594" algn="l" defTabSz="914377" rtl="0" eaLnBrk="1" latinLnBrk="0" hangingPunct="1">
        <a:lnSpc>
          <a:spcPct val="110000"/>
        </a:lnSpc>
        <a:spcBef>
          <a:spcPts val="1000"/>
        </a:spcBef>
        <a:buFont typeface="Arial" panose="020B0604020202020204" pitchFamily="34" charset="0"/>
        <a:buChar char="•"/>
        <a:defRPr sz="30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492417" y="389876"/>
            <a:ext cx="6834658" cy="2651760"/>
          </a:xfrm>
        </p:spPr>
        <p:txBody>
          <a:bodyPr/>
          <a:lstStyle/>
          <a:p>
            <a:r>
              <a:rPr lang="fr-CH" noProof="0" dirty="0"/>
              <a:t>Vivre </a:t>
            </a:r>
            <a:br>
              <a:rPr lang="fr-CH" noProof="0" dirty="0"/>
            </a:br>
            <a:r>
              <a:rPr lang="fr-CH" noProof="0" dirty="0"/>
              <a:t>de manière autonome : </a:t>
            </a:r>
            <a:br>
              <a:rPr lang="fr-CH" noProof="0" dirty="0"/>
            </a:br>
            <a:r>
              <a:rPr lang="fr-CH" noProof="0" dirty="0"/>
              <a:t>Un exemple</a:t>
            </a:r>
          </a:p>
        </p:txBody>
      </p:sp>
      <p:sp>
        <p:nvSpPr>
          <p:cNvPr id="3" name="Untertitel 2"/>
          <p:cNvSpPr>
            <a:spLocks noGrp="1"/>
          </p:cNvSpPr>
          <p:nvPr>
            <p:ph type="subTitle" idx="1"/>
          </p:nvPr>
        </p:nvSpPr>
        <p:spPr>
          <a:xfrm>
            <a:off x="492418" y="3255109"/>
            <a:ext cx="6840876" cy="1730412"/>
          </a:xfrm>
        </p:spPr>
        <p:txBody>
          <a:bodyPr/>
          <a:lstStyle/>
          <a:p>
            <a:r>
              <a:rPr lang="fr-CH" noProof="0" dirty="0" err="1"/>
              <a:t>Meral</a:t>
            </a:r>
            <a:r>
              <a:rPr lang="fr-CH" noProof="0" dirty="0"/>
              <a:t> Yildiz</a:t>
            </a:r>
          </a:p>
        </p:txBody>
      </p:sp>
      <p:pic>
        <p:nvPicPr>
          <p:cNvPr id="4" name="Grafik 3">
            <a:extLst>
              <a:ext uri="{FF2B5EF4-FFF2-40B4-BE49-F238E27FC236}">
                <a16:creationId xmlns:a16="http://schemas.microsoft.com/office/drawing/2014/main" id="{6A17B02A-4572-54AE-9592-0E89C8D55ABC}"/>
              </a:ext>
            </a:extLst>
          </p:cNvPr>
          <p:cNvPicPr>
            <a:picLocks noChangeAspect="1"/>
          </p:cNvPicPr>
          <p:nvPr/>
        </p:nvPicPr>
        <p:blipFill rotWithShape="1">
          <a:blip r:embed="rId3">
            <a:extLst>
              <a:ext uri="{28A0092B-C50C-407E-A947-70E740481C1C}">
                <a14:useLocalDpi xmlns:a14="http://schemas.microsoft.com/office/drawing/2010/main" val="0"/>
              </a:ext>
            </a:extLst>
          </a:blip>
          <a:srcRect l="31581" r="9374"/>
          <a:stretch/>
        </p:blipFill>
        <p:spPr>
          <a:xfrm>
            <a:off x="7700211" y="-1"/>
            <a:ext cx="4491789" cy="5053261"/>
          </a:xfrm>
          <a:prstGeom prst="rect">
            <a:avLst/>
          </a:prstGeom>
        </p:spPr>
      </p:pic>
    </p:spTree>
    <p:extLst>
      <p:ext uri="{BB962C8B-B14F-4D97-AF65-F5344CB8AC3E}">
        <p14:creationId xmlns:p14="http://schemas.microsoft.com/office/powerpoint/2010/main" val="8280431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a:xfrm>
            <a:off x="528456" y="198783"/>
            <a:ext cx="6984452" cy="4675958"/>
          </a:xfrm>
        </p:spPr>
        <p:txBody>
          <a:bodyPr anchor="ctr"/>
          <a:lstStyle/>
          <a:p>
            <a:r>
              <a:rPr lang="fr-FR" dirty="0"/>
              <a:t>Merci de votre attention.</a:t>
            </a:r>
            <a:endParaRPr lang="de-CH" dirty="0"/>
          </a:p>
        </p:txBody>
      </p:sp>
      <p:sp>
        <p:nvSpPr>
          <p:cNvPr id="5" name="Foliennummernplatzhalter 4"/>
          <p:cNvSpPr>
            <a:spLocks noGrp="1"/>
          </p:cNvSpPr>
          <p:nvPr>
            <p:ph type="sldNum" sz="quarter" idx="10"/>
          </p:nvPr>
        </p:nvSpPr>
        <p:spPr/>
        <p:txBody>
          <a:bodyPr/>
          <a:lstStyle/>
          <a:p>
            <a:fld id="{44E00974-63E5-4E61-A13C-9F89126AE395}" type="slidenum">
              <a:rPr lang="en-US" smtClean="0"/>
              <a:pPr/>
              <a:t>10</a:t>
            </a:fld>
            <a:endParaRPr lang="en-US" dirty="0"/>
          </a:p>
        </p:txBody>
      </p:sp>
      <p:pic>
        <p:nvPicPr>
          <p:cNvPr id="8" name="Grafik 7">
            <a:extLst>
              <a:ext uri="{FF2B5EF4-FFF2-40B4-BE49-F238E27FC236}">
                <a16:creationId xmlns:a16="http://schemas.microsoft.com/office/drawing/2014/main" id="{E9F2BC65-9E57-061C-ED37-A60C5098D9CE}"/>
              </a:ext>
            </a:extLst>
          </p:cNvPr>
          <p:cNvPicPr>
            <a:picLocks noChangeAspect="1"/>
          </p:cNvPicPr>
          <p:nvPr/>
        </p:nvPicPr>
        <p:blipFill rotWithShape="1">
          <a:blip r:embed="rId3">
            <a:extLst>
              <a:ext uri="{28A0092B-C50C-407E-A947-70E740481C1C}">
                <a14:useLocalDpi xmlns:a14="http://schemas.microsoft.com/office/drawing/2010/main" val="0"/>
              </a:ext>
            </a:extLst>
          </a:blip>
          <a:srcRect l="32814" r="7708"/>
          <a:stretch/>
        </p:blipFill>
        <p:spPr>
          <a:xfrm>
            <a:off x="7700211" y="-1"/>
            <a:ext cx="4491789" cy="5053236"/>
          </a:xfrm>
          <a:prstGeom prst="rect">
            <a:avLst/>
          </a:prstGeom>
        </p:spPr>
      </p:pic>
    </p:spTree>
    <p:extLst>
      <p:ext uri="{BB962C8B-B14F-4D97-AF65-F5344CB8AC3E}">
        <p14:creationId xmlns:p14="http://schemas.microsoft.com/office/powerpoint/2010/main" val="35061674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D48AF9-F1C3-ABB3-424A-C6C35FF5AF00}"/>
            </a:ext>
          </a:extLst>
        </p:cNvPr>
        <p:cNvGrpSpPr/>
        <p:nvPr/>
      </p:nvGrpSpPr>
      <p:grpSpPr>
        <a:xfrm>
          <a:off x="0" y="0"/>
          <a:ext cx="0" cy="0"/>
          <a:chOff x="0" y="0"/>
          <a:chExt cx="0" cy="0"/>
        </a:xfrm>
      </p:grpSpPr>
      <p:pic>
        <p:nvPicPr>
          <p:cNvPr id="2" name="Video_Yildiz">
            <a:hlinkClick r:id="" action="ppaction://media"/>
            <a:extLst>
              <a:ext uri="{FF2B5EF4-FFF2-40B4-BE49-F238E27FC236}">
                <a16:creationId xmlns:a16="http://schemas.microsoft.com/office/drawing/2014/main" id="{94B77879-34BE-FBF3-15C3-08C104B65F5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93574" y="0"/>
            <a:ext cx="9004852" cy="5065229"/>
          </a:xfrm>
          <a:prstGeom prst="rect">
            <a:avLst/>
          </a:prstGeom>
        </p:spPr>
      </p:pic>
    </p:spTree>
    <p:extLst>
      <p:ext uri="{BB962C8B-B14F-4D97-AF65-F5344CB8AC3E}">
        <p14:creationId xmlns:p14="http://schemas.microsoft.com/office/powerpoint/2010/main" val="1269945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70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C10FF450-F972-8361-CBD2-17218FDBE4D3}"/>
              </a:ext>
            </a:extLst>
          </p:cNvPr>
          <p:cNvSpPr>
            <a:spLocks noGrp="1"/>
          </p:cNvSpPr>
          <p:nvPr>
            <p:ph type="title"/>
          </p:nvPr>
        </p:nvSpPr>
        <p:spPr/>
        <p:txBody>
          <a:bodyPr/>
          <a:lstStyle/>
          <a:p>
            <a:r>
              <a:rPr lang="de-CH" dirty="0"/>
              <a:t>Portrait </a:t>
            </a:r>
            <a:r>
              <a:rPr lang="de-CH" dirty="0" err="1"/>
              <a:t>avec</a:t>
            </a:r>
            <a:r>
              <a:rPr lang="de-CH" dirty="0"/>
              <a:t> </a:t>
            </a:r>
            <a:r>
              <a:rPr lang="de-CH" dirty="0" err="1"/>
              <a:t>offre</a:t>
            </a:r>
            <a:r>
              <a:rPr lang="de-CH" dirty="0"/>
              <a:t> </a:t>
            </a:r>
            <a:r>
              <a:rPr lang="de-CH" dirty="0" err="1"/>
              <a:t>d'emploi</a:t>
            </a:r>
            <a:endParaRPr lang="de-CH" dirty="0"/>
          </a:p>
        </p:txBody>
      </p:sp>
      <p:sp>
        <p:nvSpPr>
          <p:cNvPr id="6" name="Textplatzhalter 5">
            <a:extLst>
              <a:ext uri="{FF2B5EF4-FFF2-40B4-BE49-F238E27FC236}">
                <a16:creationId xmlns:a16="http://schemas.microsoft.com/office/drawing/2014/main" id="{3831D901-0B4C-FD9D-B322-E5E7649E0817}"/>
              </a:ext>
            </a:extLst>
          </p:cNvPr>
          <p:cNvSpPr>
            <a:spLocks noGrp="1"/>
          </p:cNvSpPr>
          <p:nvPr>
            <p:ph type="body" idx="1"/>
          </p:nvPr>
        </p:nvSpPr>
        <p:spPr/>
        <p:txBody>
          <a:bodyPr/>
          <a:lstStyle/>
          <a:p>
            <a:r>
              <a:rPr lang="de-CH" dirty="0"/>
              <a:t>(</a:t>
            </a:r>
            <a:r>
              <a:rPr lang="de-CH" dirty="0" err="1"/>
              <a:t>Médias</a:t>
            </a:r>
            <a:r>
              <a:rPr lang="de-CH" dirty="0"/>
              <a:t> </a:t>
            </a:r>
            <a:r>
              <a:rPr lang="de-CH" dirty="0" err="1"/>
              <a:t>sociaux</a:t>
            </a:r>
            <a:r>
              <a:rPr lang="de-CH" dirty="0"/>
              <a:t>)</a:t>
            </a:r>
          </a:p>
        </p:txBody>
      </p:sp>
      <p:sp>
        <p:nvSpPr>
          <p:cNvPr id="4" name="Foliennummernplatzhalter 3">
            <a:extLst>
              <a:ext uri="{FF2B5EF4-FFF2-40B4-BE49-F238E27FC236}">
                <a16:creationId xmlns:a16="http://schemas.microsoft.com/office/drawing/2014/main" id="{7C83B99D-192D-7409-744A-BC7A052846A0}"/>
              </a:ext>
            </a:extLst>
          </p:cNvPr>
          <p:cNvSpPr>
            <a:spLocks noGrp="1"/>
          </p:cNvSpPr>
          <p:nvPr>
            <p:ph type="sldNum" sz="quarter" idx="10"/>
          </p:nvPr>
        </p:nvSpPr>
        <p:spPr/>
        <p:txBody>
          <a:bodyPr/>
          <a:lstStyle/>
          <a:p>
            <a:fld id="{44E00974-63E5-4E61-A13C-9F89126AE395}" type="slidenum">
              <a:rPr lang="en-US" smtClean="0"/>
              <a:pPr/>
              <a:t>3</a:t>
            </a:fld>
            <a:endParaRPr lang="en-US" dirty="0"/>
          </a:p>
        </p:txBody>
      </p:sp>
    </p:spTree>
    <p:extLst>
      <p:ext uri="{BB962C8B-B14F-4D97-AF65-F5344CB8AC3E}">
        <p14:creationId xmlns:p14="http://schemas.microsoft.com/office/powerpoint/2010/main" val="35713086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B4AA08D-AF31-9A1D-0D20-D22EC1F44D8C}"/>
              </a:ext>
            </a:extLst>
          </p:cNvPr>
          <p:cNvSpPr>
            <a:spLocks noGrp="1"/>
          </p:cNvSpPr>
          <p:nvPr>
            <p:ph type="title"/>
          </p:nvPr>
        </p:nvSpPr>
        <p:spPr/>
        <p:txBody>
          <a:bodyPr/>
          <a:lstStyle/>
          <a:p>
            <a:r>
              <a:rPr lang="fr-FR" dirty="0"/>
              <a:t>L'article 19 de l’ONU </a:t>
            </a:r>
            <a:br>
              <a:rPr lang="fr-FR" dirty="0"/>
            </a:br>
            <a:r>
              <a:rPr lang="fr-FR" dirty="0"/>
              <a:t>relative aux droits des personnes handicapées</a:t>
            </a:r>
            <a:endParaRPr lang="de-CH" dirty="0"/>
          </a:p>
        </p:txBody>
      </p:sp>
      <p:sp>
        <p:nvSpPr>
          <p:cNvPr id="3" name="Textplatzhalter 2">
            <a:extLst>
              <a:ext uri="{FF2B5EF4-FFF2-40B4-BE49-F238E27FC236}">
                <a16:creationId xmlns:a16="http://schemas.microsoft.com/office/drawing/2014/main" id="{27E8797A-B78F-6F68-DE15-4FC891F0B096}"/>
              </a:ext>
            </a:extLst>
          </p:cNvPr>
          <p:cNvSpPr>
            <a:spLocks noGrp="1"/>
          </p:cNvSpPr>
          <p:nvPr>
            <p:ph type="body" idx="1"/>
          </p:nvPr>
        </p:nvSpPr>
        <p:spPr/>
        <p:txBody>
          <a:bodyPr/>
          <a:lstStyle/>
          <a:p>
            <a:endParaRPr lang="de-CH"/>
          </a:p>
        </p:txBody>
      </p:sp>
      <p:sp>
        <p:nvSpPr>
          <p:cNvPr id="4" name="Foliennummernplatzhalter 3">
            <a:extLst>
              <a:ext uri="{FF2B5EF4-FFF2-40B4-BE49-F238E27FC236}">
                <a16:creationId xmlns:a16="http://schemas.microsoft.com/office/drawing/2014/main" id="{7711279F-1BE2-6ECE-8BF8-4D8707F6470B}"/>
              </a:ext>
            </a:extLst>
          </p:cNvPr>
          <p:cNvSpPr>
            <a:spLocks noGrp="1"/>
          </p:cNvSpPr>
          <p:nvPr>
            <p:ph type="sldNum" sz="quarter" idx="10"/>
          </p:nvPr>
        </p:nvSpPr>
        <p:spPr/>
        <p:txBody>
          <a:bodyPr/>
          <a:lstStyle/>
          <a:p>
            <a:fld id="{44E00974-63E5-4E61-A13C-9F89126AE395}" type="slidenum">
              <a:rPr lang="en-US" smtClean="0"/>
              <a:pPr/>
              <a:t>4</a:t>
            </a:fld>
            <a:endParaRPr lang="en-US" dirty="0"/>
          </a:p>
        </p:txBody>
      </p:sp>
    </p:spTree>
    <p:extLst>
      <p:ext uri="{BB962C8B-B14F-4D97-AF65-F5344CB8AC3E}">
        <p14:creationId xmlns:p14="http://schemas.microsoft.com/office/powerpoint/2010/main" val="22614698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FAC12A2-FC9E-83F8-7E10-72A71AE3C741}"/>
              </a:ext>
            </a:extLst>
          </p:cNvPr>
          <p:cNvSpPr>
            <a:spLocks noGrp="1"/>
          </p:cNvSpPr>
          <p:nvPr>
            <p:ph type="title"/>
          </p:nvPr>
        </p:nvSpPr>
        <p:spPr/>
        <p:txBody>
          <a:bodyPr/>
          <a:lstStyle/>
          <a:p>
            <a:r>
              <a:rPr lang="fr-FR" dirty="0"/>
              <a:t>Comment tout a commencé pour moi</a:t>
            </a:r>
            <a:endParaRPr lang="de-CH" dirty="0"/>
          </a:p>
        </p:txBody>
      </p:sp>
      <p:sp>
        <p:nvSpPr>
          <p:cNvPr id="3" name="Textplatzhalter 2">
            <a:extLst>
              <a:ext uri="{FF2B5EF4-FFF2-40B4-BE49-F238E27FC236}">
                <a16:creationId xmlns:a16="http://schemas.microsoft.com/office/drawing/2014/main" id="{692E208A-558F-950B-8F31-C9442EE79B8C}"/>
              </a:ext>
            </a:extLst>
          </p:cNvPr>
          <p:cNvSpPr>
            <a:spLocks noGrp="1"/>
          </p:cNvSpPr>
          <p:nvPr>
            <p:ph type="body" idx="1"/>
          </p:nvPr>
        </p:nvSpPr>
        <p:spPr/>
        <p:txBody>
          <a:bodyPr/>
          <a:lstStyle/>
          <a:p>
            <a:endParaRPr lang="de-CH"/>
          </a:p>
        </p:txBody>
      </p:sp>
      <p:sp>
        <p:nvSpPr>
          <p:cNvPr id="4" name="Foliennummernplatzhalter 3">
            <a:extLst>
              <a:ext uri="{FF2B5EF4-FFF2-40B4-BE49-F238E27FC236}">
                <a16:creationId xmlns:a16="http://schemas.microsoft.com/office/drawing/2014/main" id="{DFDD442B-F8DD-23FA-A68E-2CB2C0BC0901}"/>
              </a:ext>
            </a:extLst>
          </p:cNvPr>
          <p:cNvSpPr>
            <a:spLocks noGrp="1"/>
          </p:cNvSpPr>
          <p:nvPr>
            <p:ph type="sldNum" sz="quarter" idx="10"/>
          </p:nvPr>
        </p:nvSpPr>
        <p:spPr/>
        <p:txBody>
          <a:bodyPr/>
          <a:lstStyle/>
          <a:p>
            <a:fld id="{44E00974-63E5-4E61-A13C-9F89126AE395}" type="slidenum">
              <a:rPr lang="en-US" smtClean="0"/>
              <a:pPr/>
              <a:t>5</a:t>
            </a:fld>
            <a:endParaRPr lang="en-US" dirty="0"/>
          </a:p>
        </p:txBody>
      </p:sp>
    </p:spTree>
    <p:extLst>
      <p:ext uri="{BB962C8B-B14F-4D97-AF65-F5344CB8AC3E}">
        <p14:creationId xmlns:p14="http://schemas.microsoft.com/office/powerpoint/2010/main" val="31644981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1263F86-E38B-12E2-C17F-4BD107F1421E}"/>
              </a:ext>
            </a:extLst>
          </p:cNvPr>
          <p:cNvSpPr>
            <a:spLocks noGrp="1"/>
          </p:cNvSpPr>
          <p:nvPr>
            <p:ph type="title"/>
          </p:nvPr>
        </p:nvSpPr>
        <p:spPr/>
        <p:txBody>
          <a:bodyPr/>
          <a:lstStyle/>
          <a:p>
            <a:r>
              <a:rPr lang="fr-FR" dirty="0"/>
              <a:t>Que signifie pour moi </a:t>
            </a:r>
            <a:br>
              <a:rPr lang="fr-FR" dirty="0"/>
            </a:br>
            <a:r>
              <a:rPr lang="fr-FR" dirty="0"/>
              <a:t>la vie avec une assistance personnelle ?</a:t>
            </a:r>
            <a:endParaRPr lang="de-CH" dirty="0"/>
          </a:p>
        </p:txBody>
      </p:sp>
      <p:sp>
        <p:nvSpPr>
          <p:cNvPr id="3" name="Textplatzhalter 2">
            <a:extLst>
              <a:ext uri="{FF2B5EF4-FFF2-40B4-BE49-F238E27FC236}">
                <a16:creationId xmlns:a16="http://schemas.microsoft.com/office/drawing/2014/main" id="{E625358A-02A3-6DED-EAD4-881833F246FD}"/>
              </a:ext>
            </a:extLst>
          </p:cNvPr>
          <p:cNvSpPr>
            <a:spLocks noGrp="1"/>
          </p:cNvSpPr>
          <p:nvPr>
            <p:ph type="body" idx="1"/>
          </p:nvPr>
        </p:nvSpPr>
        <p:spPr/>
        <p:txBody>
          <a:bodyPr/>
          <a:lstStyle/>
          <a:p>
            <a:endParaRPr lang="de-CH"/>
          </a:p>
        </p:txBody>
      </p:sp>
      <p:sp>
        <p:nvSpPr>
          <p:cNvPr id="4" name="Foliennummernplatzhalter 3">
            <a:extLst>
              <a:ext uri="{FF2B5EF4-FFF2-40B4-BE49-F238E27FC236}">
                <a16:creationId xmlns:a16="http://schemas.microsoft.com/office/drawing/2014/main" id="{6C7C79F1-4FAD-376C-F1DC-201164719947}"/>
              </a:ext>
            </a:extLst>
          </p:cNvPr>
          <p:cNvSpPr>
            <a:spLocks noGrp="1"/>
          </p:cNvSpPr>
          <p:nvPr>
            <p:ph type="sldNum" sz="quarter" idx="10"/>
          </p:nvPr>
        </p:nvSpPr>
        <p:spPr/>
        <p:txBody>
          <a:bodyPr/>
          <a:lstStyle/>
          <a:p>
            <a:fld id="{44E00974-63E5-4E61-A13C-9F89126AE395}" type="slidenum">
              <a:rPr lang="en-US" smtClean="0"/>
              <a:pPr/>
              <a:t>6</a:t>
            </a:fld>
            <a:endParaRPr lang="en-US" dirty="0"/>
          </a:p>
        </p:txBody>
      </p:sp>
    </p:spTree>
    <p:extLst>
      <p:ext uri="{BB962C8B-B14F-4D97-AF65-F5344CB8AC3E}">
        <p14:creationId xmlns:p14="http://schemas.microsoft.com/office/powerpoint/2010/main" val="14140742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963C7ED-A888-8BA9-CBEE-F0D3E0BA8753}"/>
              </a:ext>
            </a:extLst>
          </p:cNvPr>
          <p:cNvSpPr>
            <a:spLocks noGrp="1"/>
          </p:cNvSpPr>
          <p:nvPr>
            <p:ph type="title"/>
          </p:nvPr>
        </p:nvSpPr>
        <p:spPr/>
        <p:txBody>
          <a:bodyPr/>
          <a:lstStyle/>
          <a:p>
            <a:r>
              <a:rPr lang="fr-FR" dirty="0"/>
              <a:t>Mon quotidien et ses défis</a:t>
            </a:r>
            <a:endParaRPr lang="de-CH" dirty="0"/>
          </a:p>
        </p:txBody>
      </p:sp>
      <p:sp>
        <p:nvSpPr>
          <p:cNvPr id="3" name="Textplatzhalter 2">
            <a:extLst>
              <a:ext uri="{FF2B5EF4-FFF2-40B4-BE49-F238E27FC236}">
                <a16:creationId xmlns:a16="http://schemas.microsoft.com/office/drawing/2014/main" id="{6A89AA58-22DF-2BC5-15AC-F87F0AAED8C7}"/>
              </a:ext>
            </a:extLst>
          </p:cNvPr>
          <p:cNvSpPr>
            <a:spLocks noGrp="1"/>
          </p:cNvSpPr>
          <p:nvPr>
            <p:ph type="body" idx="1"/>
          </p:nvPr>
        </p:nvSpPr>
        <p:spPr/>
        <p:txBody>
          <a:bodyPr/>
          <a:lstStyle/>
          <a:p>
            <a:endParaRPr lang="de-CH"/>
          </a:p>
        </p:txBody>
      </p:sp>
      <p:sp>
        <p:nvSpPr>
          <p:cNvPr id="4" name="Foliennummernplatzhalter 3">
            <a:extLst>
              <a:ext uri="{FF2B5EF4-FFF2-40B4-BE49-F238E27FC236}">
                <a16:creationId xmlns:a16="http://schemas.microsoft.com/office/drawing/2014/main" id="{40483DE9-D3EE-06F4-C334-99A8FB9B8D20}"/>
              </a:ext>
            </a:extLst>
          </p:cNvPr>
          <p:cNvSpPr>
            <a:spLocks noGrp="1"/>
          </p:cNvSpPr>
          <p:nvPr>
            <p:ph type="sldNum" sz="quarter" idx="10"/>
          </p:nvPr>
        </p:nvSpPr>
        <p:spPr/>
        <p:txBody>
          <a:bodyPr/>
          <a:lstStyle/>
          <a:p>
            <a:fld id="{44E00974-63E5-4E61-A13C-9F89126AE395}" type="slidenum">
              <a:rPr lang="en-US" smtClean="0"/>
              <a:pPr/>
              <a:t>7</a:t>
            </a:fld>
            <a:endParaRPr lang="en-US" dirty="0"/>
          </a:p>
        </p:txBody>
      </p:sp>
    </p:spTree>
    <p:extLst>
      <p:ext uri="{BB962C8B-B14F-4D97-AF65-F5344CB8AC3E}">
        <p14:creationId xmlns:p14="http://schemas.microsoft.com/office/powerpoint/2010/main" val="6366263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8FB228B-3A54-D470-ED0C-839469C700A5}"/>
              </a:ext>
            </a:extLst>
          </p:cNvPr>
          <p:cNvSpPr>
            <a:spLocks noGrp="1"/>
          </p:cNvSpPr>
          <p:nvPr>
            <p:ph type="title"/>
          </p:nvPr>
        </p:nvSpPr>
        <p:spPr/>
        <p:txBody>
          <a:bodyPr/>
          <a:lstStyle/>
          <a:p>
            <a:r>
              <a:rPr lang="de-CH" dirty="0" err="1"/>
              <a:t>Améliorations</a:t>
            </a:r>
            <a:r>
              <a:rPr lang="de-CH" dirty="0"/>
              <a:t> </a:t>
            </a:r>
            <a:r>
              <a:rPr lang="de-CH" dirty="0" err="1"/>
              <a:t>souhaitables</a:t>
            </a:r>
            <a:r>
              <a:rPr lang="de-CH" dirty="0"/>
              <a:t> </a:t>
            </a:r>
            <a:r>
              <a:rPr lang="de-CH" dirty="0" err="1"/>
              <a:t>pour</a:t>
            </a:r>
            <a:r>
              <a:rPr lang="de-CH" dirty="0"/>
              <a:t> </a:t>
            </a:r>
            <a:r>
              <a:rPr lang="de-CH" dirty="0" err="1"/>
              <a:t>l'avenir</a:t>
            </a:r>
            <a:endParaRPr lang="de-CH" dirty="0"/>
          </a:p>
        </p:txBody>
      </p:sp>
      <p:sp>
        <p:nvSpPr>
          <p:cNvPr id="3" name="Textplatzhalter 2">
            <a:extLst>
              <a:ext uri="{FF2B5EF4-FFF2-40B4-BE49-F238E27FC236}">
                <a16:creationId xmlns:a16="http://schemas.microsoft.com/office/drawing/2014/main" id="{21F28B22-E4E7-CAB1-5953-065E8C9AEF65}"/>
              </a:ext>
            </a:extLst>
          </p:cNvPr>
          <p:cNvSpPr>
            <a:spLocks noGrp="1"/>
          </p:cNvSpPr>
          <p:nvPr>
            <p:ph type="body" idx="1"/>
          </p:nvPr>
        </p:nvSpPr>
        <p:spPr/>
        <p:txBody>
          <a:bodyPr/>
          <a:lstStyle/>
          <a:p>
            <a:endParaRPr lang="de-CH"/>
          </a:p>
        </p:txBody>
      </p:sp>
      <p:sp>
        <p:nvSpPr>
          <p:cNvPr id="4" name="Foliennummernplatzhalter 3">
            <a:extLst>
              <a:ext uri="{FF2B5EF4-FFF2-40B4-BE49-F238E27FC236}">
                <a16:creationId xmlns:a16="http://schemas.microsoft.com/office/drawing/2014/main" id="{99D2009B-F4F5-013F-85C0-26B685B58CE8}"/>
              </a:ext>
            </a:extLst>
          </p:cNvPr>
          <p:cNvSpPr>
            <a:spLocks noGrp="1"/>
          </p:cNvSpPr>
          <p:nvPr>
            <p:ph type="sldNum" sz="quarter" idx="10"/>
          </p:nvPr>
        </p:nvSpPr>
        <p:spPr/>
        <p:txBody>
          <a:bodyPr/>
          <a:lstStyle/>
          <a:p>
            <a:fld id="{44E00974-63E5-4E61-A13C-9F89126AE395}" type="slidenum">
              <a:rPr lang="en-US" smtClean="0"/>
              <a:pPr/>
              <a:t>8</a:t>
            </a:fld>
            <a:endParaRPr lang="en-US" dirty="0"/>
          </a:p>
        </p:txBody>
      </p:sp>
    </p:spTree>
    <p:extLst>
      <p:ext uri="{BB962C8B-B14F-4D97-AF65-F5344CB8AC3E}">
        <p14:creationId xmlns:p14="http://schemas.microsoft.com/office/powerpoint/2010/main" val="27799966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7233F59-BFFE-6FCD-7A58-25867023E670}"/>
              </a:ext>
            </a:extLst>
          </p:cNvPr>
          <p:cNvSpPr>
            <a:spLocks noGrp="1"/>
          </p:cNvSpPr>
          <p:nvPr>
            <p:ph type="title"/>
          </p:nvPr>
        </p:nvSpPr>
        <p:spPr/>
        <p:txBody>
          <a:bodyPr/>
          <a:lstStyle/>
          <a:p>
            <a:r>
              <a:rPr lang="de-CH" dirty="0"/>
              <a:t>En </a:t>
            </a:r>
            <a:r>
              <a:rPr lang="de-CH" dirty="0" err="1"/>
              <a:t>conclusion</a:t>
            </a:r>
            <a:r>
              <a:rPr lang="de-CH" dirty="0"/>
              <a:t> ...</a:t>
            </a:r>
          </a:p>
        </p:txBody>
      </p:sp>
      <p:sp>
        <p:nvSpPr>
          <p:cNvPr id="3" name="Textplatzhalter 2">
            <a:extLst>
              <a:ext uri="{FF2B5EF4-FFF2-40B4-BE49-F238E27FC236}">
                <a16:creationId xmlns:a16="http://schemas.microsoft.com/office/drawing/2014/main" id="{9CDDDFDB-3975-8F9C-6297-41E3A51D9E3A}"/>
              </a:ext>
            </a:extLst>
          </p:cNvPr>
          <p:cNvSpPr>
            <a:spLocks noGrp="1"/>
          </p:cNvSpPr>
          <p:nvPr>
            <p:ph type="body" idx="1"/>
          </p:nvPr>
        </p:nvSpPr>
        <p:spPr/>
        <p:txBody>
          <a:bodyPr/>
          <a:lstStyle/>
          <a:p>
            <a:endParaRPr lang="de-CH"/>
          </a:p>
        </p:txBody>
      </p:sp>
      <p:sp>
        <p:nvSpPr>
          <p:cNvPr id="4" name="Foliennummernplatzhalter 3">
            <a:extLst>
              <a:ext uri="{FF2B5EF4-FFF2-40B4-BE49-F238E27FC236}">
                <a16:creationId xmlns:a16="http://schemas.microsoft.com/office/drawing/2014/main" id="{B97D7F91-404A-66FD-709A-45DFD24B5D9D}"/>
              </a:ext>
            </a:extLst>
          </p:cNvPr>
          <p:cNvSpPr>
            <a:spLocks noGrp="1"/>
          </p:cNvSpPr>
          <p:nvPr>
            <p:ph type="sldNum" sz="quarter" idx="10"/>
          </p:nvPr>
        </p:nvSpPr>
        <p:spPr/>
        <p:txBody>
          <a:bodyPr/>
          <a:lstStyle/>
          <a:p>
            <a:fld id="{44E00974-63E5-4E61-A13C-9F89126AE395}" type="slidenum">
              <a:rPr lang="en-US" smtClean="0"/>
              <a:pPr/>
              <a:t>9</a:t>
            </a:fld>
            <a:endParaRPr lang="en-US" dirty="0"/>
          </a:p>
        </p:txBody>
      </p:sp>
    </p:spTree>
    <p:extLst>
      <p:ext uri="{BB962C8B-B14F-4D97-AF65-F5344CB8AC3E}">
        <p14:creationId xmlns:p14="http://schemas.microsoft.com/office/powerpoint/2010/main" val="566965499"/>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äsentation3" id="{67B42674-ADE6-4F64-81A3-611C4478EEAE}" vid="{14BDE8A4-AFF2-4312-978C-E86A955A1137}"/>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PPT-Modele_Conference_Les Droits des PSH</Template>
  <TotalTime>0</TotalTime>
  <Words>202</Words>
  <Application>Microsoft Office PowerPoint</Application>
  <PresentationFormat>Breitbild</PresentationFormat>
  <Paragraphs>29</Paragraphs>
  <Slides>10</Slides>
  <Notes>4</Notes>
  <HiddenSlides>0</HiddenSlides>
  <MMClips>1</MMClips>
  <ScaleCrop>false</ScaleCrop>
  <HeadingPairs>
    <vt:vector size="6" baseType="variant">
      <vt:variant>
        <vt:lpstr>Verwendete Schriftarten</vt:lpstr>
      </vt:variant>
      <vt:variant>
        <vt:i4>3</vt:i4>
      </vt:variant>
      <vt:variant>
        <vt:lpstr>Design</vt:lpstr>
      </vt:variant>
      <vt:variant>
        <vt:i4>1</vt:i4>
      </vt:variant>
      <vt:variant>
        <vt:lpstr>Folientitel</vt:lpstr>
      </vt:variant>
      <vt:variant>
        <vt:i4>10</vt:i4>
      </vt:variant>
    </vt:vector>
  </HeadingPairs>
  <TitlesOfParts>
    <vt:vector size="14" baseType="lpstr">
      <vt:lpstr>Arial</vt:lpstr>
      <vt:lpstr>Calibri</vt:lpstr>
      <vt:lpstr>Calibri Light</vt:lpstr>
      <vt:lpstr>Office</vt:lpstr>
      <vt:lpstr>Vivre  de manière autonome :  Un exemple</vt:lpstr>
      <vt:lpstr>PowerPoint-Präsentation</vt:lpstr>
      <vt:lpstr>Portrait avec offre d'emploi</vt:lpstr>
      <vt:lpstr>L'article 19 de l’ONU  relative aux droits des personnes handicapées</vt:lpstr>
      <vt:lpstr>Comment tout a commencé pour moi</vt:lpstr>
      <vt:lpstr>Que signifie pour moi  la vie avec une assistance personnelle ?</vt:lpstr>
      <vt:lpstr>Mon quotidien et ses défis</vt:lpstr>
      <vt:lpstr>Améliorations souhaitables pour l'avenir</vt:lpstr>
      <vt:lpstr>En conclusion ...</vt:lpstr>
      <vt:lpstr>Merci de votre attention.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Sun-Mi Shin</dc:creator>
  <cp:lastModifiedBy>Sun-Mi Shin</cp:lastModifiedBy>
  <cp:revision>3</cp:revision>
  <dcterms:created xsi:type="dcterms:W3CDTF">2025-06-18T17:43:16Z</dcterms:created>
  <dcterms:modified xsi:type="dcterms:W3CDTF">2025-06-23T17:59:58Z</dcterms:modified>
</cp:coreProperties>
</file>