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305" r:id="rId2"/>
    <p:sldId id="324" r:id="rId3"/>
    <p:sldId id="325" r:id="rId4"/>
    <p:sldId id="326" r:id="rId5"/>
    <p:sldId id="327" r:id="rId6"/>
    <p:sldId id="331" r:id="rId7"/>
    <p:sldId id="328" r:id="rId8"/>
    <p:sldId id="329" r:id="rId9"/>
    <p:sldId id="330" r:id="rId10"/>
    <p:sldId id="271"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DCD69983-E159-4246-AFA7-CE209F7C677B}">
          <p14:sldIdLst>
            <p14:sldId id="305"/>
            <p14:sldId id="324"/>
            <p14:sldId id="325"/>
            <p14:sldId id="326"/>
            <p14:sldId id="327"/>
            <p14:sldId id="331"/>
            <p14:sldId id="328"/>
            <p14:sldId id="329"/>
            <p14:sldId id="330"/>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36E"/>
    <a:srgbClr val="008490"/>
    <a:srgbClr val="00727E"/>
    <a:srgbClr val="006FB7"/>
    <a:srgbClr val="456632"/>
    <a:srgbClr val="003399"/>
    <a:srgbClr val="5BA8B9"/>
    <a:srgbClr val="B0D9F2"/>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31" autoAdjust="0"/>
  </p:normalViewPr>
  <p:slideViewPr>
    <p:cSldViewPr snapToGrid="0">
      <p:cViewPr varScale="1">
        <p:scale>
          <a:sx n="104" d="100"/>
          <a:sy n="104" d="100"/>
        </p:scale>
        <p:origin x="708" y="102"/>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848114-2071-47DC-9F6E-9BBC0AC8AF65}" type="datetimeFigureOut">
              <a:rPr lang="de-CH" smtClean="0"/>
              <a:t>17.06.2026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DFCB75-2C2B-4842-AED5-FA056D243DC5}" type="slidenum">
              <a:rPr lang="de-CH" smtClean="0"/>
              <a:t>‹#›</a:t>
            </a:fld>
            <a:endParaRPr lang="de-CH"/>
          </a:p>
        </p:txBody>
      </p:sp>
    </p:spTree>
    <p:extLst>
      <p:ext uri="{BB962C8B-B14F-4D97-AF65-F5344CB8AC3E}">
        <p14:creationId xmlns:p14="http://schemas.microsoft.com/office/powerpoint/2010/main" val="4141043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0ADFCB75-2C2B-4842-AED5-FA056D243DC5}" type="slidenum">
              <a:rPr lang="de-CH" smtClean="0"/>
              <a:t>1</a:t>
            </a:fld>
            <a:endParaRPr lang="de-CH"/>
          </a:p>
        </p:txBody>
      </p:sp>
    </p:spTree>
    <p:extLst>
      <p:ext uri="{BB962C8B-B14F-4D97-AF65-F5344CB8AC3E}">
        <p14:creationId xmlns:p14="http://schemas.microsoft.com/office/powerpoint/2010/main" val="737064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89ECB-3B77-57FF-A24F-183BCA1D573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FFB548F-640E-739E-C7FA-89B55AD168C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DAD87F7-A733-D3A6-7C9D-ADB14B87812D}"/>
              </a:ext>
            </a:extLst>
          </p:cNvPr>
          <p:cNvSpPr>
            <a:spLocks noGrp="1"/>
          </p:cNvSpPr>
          <p:nvPr>
            <p:ph type="body" idx="1"/>
          </p:nvPr>
        </p:nvSpPr>
        <p:spPr/>
        <p:txBody>
          <a:bodyPr/>
          <a:lstStyle/>
          <a:p>
            <a:endParaRPr lang="de-CH" dirty="0"/>
          </a:p>
        </p:txBody>
      </p:sp>
      <p:sp>
        <p:nvSpPr>
          <p:cNvPr id="4" name="Foliennummernplatzhalter 3">
            <a:extLst>
              <a:ext uri="{FF2B5EF4-FFF2-40B4-BE49-F238E27FC236}">
                <a16:creationId xmlns:a16="http://schemas.microsoft.com/office/drawing/2014/main" id="{E122986E-8484-C921-2E60-C836C923B4D5}"/>
              </a:ext>
            </a:extLst>
          </p:cNvPr>
          <p:cNvSpPr>
            <a:spLocks noGrp="1"/>
          </p:cNvSpPr>
          <p:nvPr>
            <p:ph type="sldNum" sz="quarter" idx="5"/>
          </p:nvPr>
        </p:nvSpPr>
        <p:spPr/>
        <p:txBody>
          <a:bodyPr/>
          <a:lstStyle/>
          <a:p>
            <a:fld id="{0ADFCB75-2C2B-4842-AED5-FA056D243DC5}" type="slidenum">
              <a:rPr lang="de-CH" smtClean="0"/>
              <a:t>9</a:t>
            </a:fld>
            <a:endParaRPr lang="de-CH"/>
          </a:p>
        </p:txBody>
      </p:sp>
    </p:spTree>
    <p:extLst>
      <p:ext uri="{BB962C8B-B14F-4D97-AF65-F5344CB8AC3E}">
        <p14:creationId xmlns:p14="http://schemas.microsoft.com/office/powerpoint/2010/main" val="15503360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219114" y="1792224"/>
            <a:ext cx="7628611" cy="2279904"/>
          </a:xfrm>
        </p:spPr>
        <p:txBody>
          <a:bodyPr anchor="b">
            <a:normAutofit/>
          </a:bodyPr>
          <a:lstStyle>
            <a:lvl1pPr algn="l">
              <a:defRPr sz="4400" b="1"/>
            </a:lvl1pPr>
          </a:lstStyle>
          <a:p>
            <a:r>
              <a:rPr lang="de-CH" noProof="0" dirty="0"/>
              <a:t>Referatstitel</a:t>
            </a:r>
          </a:p>
        </p:txBody>
      </p:sp>
      <p:sp>
        <p:nvSpPr>
          <p:cNvPr id="3" name="Untertitel 2"/>
          <p:cNvSpPr>
            <a:spLocks noGrp="1"/>
          </p:cNvSpPr>
          <p:nvPr>
            <p:ph type="subTitle" idx="1" hasCustomPrompt="1"/>
          </p:nvPr>
        </p:nvSpPr>
        <p:spPr>
          <a:xfrm>
            <a:off x="1684941" y="4242817"/>
            <a:ext cx="10162784" cy="1060704"/>
          </a:xfrm>
        </p:spPr>
        <p:txBody>
          <a:bodyPr>
            <a:normAutofit/>
          </a:bodyPr>
          <a:lstStyle>
            <a:lvl1pPr marL="0" indent="0" algn="l">
              <a:spcBef>
                <a:spcPts val="0"/>
              </a:spcBef>
              <a:spcAft>
                <a:spcPts val="600"/>
              </a:spcAft>
              <a:buNone/>
              <a:defRPr sz="2800" b="1" i="0">
                <a:solidFill>
                  <a:srgbClr val="00849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dirty="0" err="1"/>
              <a:t>Referent:in</a:t>
            </a:r>
            <a:endParaRPr lang="de-CH" noProof="0" dirty="0"/>
          </a:p>
        </p:txBody>
      </p:sp>
      <p:pic>
        <p:nvPicPr>
          <p:cNvPr id="5" name="Grafik 4" descr="Ein Bild, das Kreis, Kunst enthält.&#10;&#10;KI-generierte Inhalte können fehlerhaft sein.">
            <a:extLst>
              <a:ext uri="{FF2B5EF4-FFF2-40B4-BE49-F238E27FC236}">
                <a16:creationId xmlns:a16="http://schemas.microsoft.com/office/drawing/2014/main" id="{C9FBC6F7-9232-1F13-66EE-6EFC9D4E0D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7289" y="9731"/>
            <a:ext cx="6371934" cy="3240000"/>
          </a:xfrm>
          <a:prstGeom prst="rect">
            <a:avLst/>
          </a:prstGeom>
        </p:spPr>
      </p:pic>
    </p:spTree>
    <p:extLst>
      <p:ext uri="{BB962C8B-B14F-4D97-AF65-F5344CB8AC3E}">
        <p14:creationId xmlns:p14="http://schemas.microsoft.com/office/powerpoint/2010/main" val="27080233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3" name="Bildplatzhalter 2"/>
          <p:cNvSpPr>
            <a:spLocks noGrp="1"/>
          </p:cNvSpPr>
          <p:nvPr>
            <p:ph type="pic" idx="1" hasCustomPrompt="1"/>
          </p:nvPr>
        </p:nvSpPr>
        <p:spPr>
          <a:xfrm>
            <a:off x="5004286" y="842400"/>
            <a:ext cx="6497333" cy="44066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CH" noProof="0" dirty="0"/>
              <a:t>Click </a:t>
            </a:r>
            <a:r>
              <a:rPr lang="de-CH" noProof="0" dirty="0" err="1"/>
              <a:t>icon</a:t>
            </a:r>
            <a:r>
              <a:rPr lang="de-CH" noProof="0" dirty="0"/>
              <a:t> </a:t>
            </a:r>
            <a:r>
              <a:rPr lang="de-CH" noProof="0" dirty="0" err="1"/>
              <a:t>to</a:t>
            </a:r>
            <a:r>
              <a:rPr lang="de-CH" noProof="0" dirty="0"/>
              <a:t> </a:t>
            </a:r>
            <a:r>
              <a:rPr lang="de-CH" noProof="0" dirty="0" err="1"/>
              <a:t>add</a:t>
            </a:r>
            <a:r>
              <a:rPr lang="de-CH" noProof="0" dirty="0"/>
              <a:t> </a:t>
            </a:r>
            <a:r>
              <a:rPr lang="de-CH" noProof="0" dirty="0" err="1"/>
              <a:t>picture</a:t>
            </a:r>
            <a:endParaRPr lang="de-CH" noProof="0" dirty="0"/>
          </a:p>
        </p:txBody>
      </p:sp>
      <p:sp>
        <p:nvSpPr>
          <p:cNvPr id="13" name="Fußzeilenplatzhalter 2">
            <a:extLst>
              <a:ext uri="{FF2B5EF4-FFF2-40B4-BE49-F238E27FC236}">
                <a16:creationId xmlns:a16="http://schemas.microsoft.com/office/drawing/2014/main" id="{429D9119-B11C-227E-DA68-7BEDDA02BCE1}"/>
              </a:ext>
            </a:extLst>
          </p:cNvPr>
          <p:cNvSpPr>
            <a:spLocks noGrp="1"/>
          </p:cNvSpPr>
          <p:nvPr>
            <p:ph type="ftr" sz="quarter" idx="11"/>
          </p:nvPr>
        </p:nvSpPr>
        <p:spPr>
          <a:xfrm>
            <a:off x="340929" y="6393006"/>
            <a:ext cx="11160690" cy="363600"/>
          </a:xfrm>
          <a:prstGeom prst="rect">
            <a:avLst/>
          </a:prstGeom>
        </p:spPr>
        <p:txBody>
          <a:bodyPr anchor="ctr"/>
          <a:lstStyle/>
          <a:p>
            <a:endParaRPr lang="de-CH" dirty="0"/>
          </a:p>
        </p:txBody>
      </p:sp>
      <p:sp>
        <p:nvSpPr>
          <p:cNvPr id="14" name="Foliennummernplatzhalter 5">
            <a:extLst>
              <a:ext uri="{FF2B5EF4-FFF2-40B4-BE49-F238E27FC236}">
                <a16:creationId xmlns:a16="http://schemas.microsoft.com/office/drawing/2014/main" id="{35A662E0-F6AA-2443-A484-ADAC3A381B52}"/>
              </a:ext>
            </a:extLst>
          </p:cNvPr>
          <p:cNvSpPr txBox="1">
            <a:spLocks/>
          </p:cNvSpPr>
          <p:nvPr userDrawn="1"/>
        </p:nvSpPr>
        <p:spPr>
          <a:xfrm>
            <a:off x="11192257" y="205200"/>
            <a:ext cx="860596" cy="671877"/>
          </a:xfrm>
          <a:prstGeom prst="rect">
            <a:avLst/>
          </a:prstGeom>
        </p:spPr>
        <p:txBody>
          <a:bodyPr anchor="t"/>
          <a:lstStyle>
            <a:defPPr>
              <a:defRPr lang="de-DE"/>
            </a:defPPr>
            <a:lvl1pPr marL="0" algn="r" defTabSz="914400" rtl="0" eaLnBrk="1" latinLnBrk="0" hangingPunct="1">
              <a:defRPr sz="2400" b="1" kern="1200">
                <a:solidFill>
                  <a:srgbClr val="008490"/>
                </a:solidFill>
                <a:latin typeface="Aptos Display" panose="020B00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1AE72B-1A11-40B2-88CB-095B8CE8BCB4}" type="slidenum">
              <a:rPr lang="de-CH" smtClean="0"/>
              <a:pPr/>
              <a:t>‹#›</a:t>
            </a:fld>
            <a:endParaRPr lang="de-CH" dirty="0"/>
          </a:p>
        </p:txBody>
      </p:sp>
      <p:sp>
        <p:nvSpPr>
          <p:cNvPr id="2" name="Titel 1">
            <a:extLst>
              <a:ext uri="{FF2B5EF4-FFF2-40B4-BE49-F238E27FC236}">
                <a16:creationId xmlns:a16="http://schemas.microsoft.com/office/drawing/2014/main" id="{DB289965-2273-4B17-6017-9BB142F69DD4}"/>
              </a:ext>
            </a:extLst>
          </p:cNvPr>
          <p:cNvSpPr>
            <a:spLocks noGrp="1"/>
          </p:cNvSpPr>
          <p:nvPr>
            <p:ph type="title" hasCustomPrompt="1"/>
          </p:nvPr>
        </p:nvSpPr>
        <p:spPr>
          <a:xfrm>
            <a:off x="349200" y="205200"/>
            <a:ext cx="4252194" cy="1440816"/>
          </a:xfrm>
        </p:spPr>
        <p:txBody>
          <a:bodyPr anchor="b"/>
          <a:lstStyle>
            <a:lvl1pPr>
              <a:defRPr sz="3200"/>
            </a:lvl1pPr>
          </a:lstStyle>
          <a:p>
            <a:r>
              <a:rPr lang="de-CH" noProof="0" dirty="0"/>
              <a:t>Folientitel</a:t>
            </a:r>
          </a:p>
        </p:txBody>
      </p:sp>
      <p:sp>
        <p:nvSpPr>
          <p:cNvPr id="5" name="Textplatzhalter 3">
            <a:extLst>
              <a:ext uri="{FF2B5EF4-FFF2-40B4-BE49-F238E27FC236}">
                <a16:creationId xmlns:a16="http://schemas.microsoft.com/office/drawing/2014/main" id="{83B3E29A-13F9-A916-3336-0E36D945D85A}"/>
              </a:ext>
            </a:extLst>
          </p:cNvPr>
          <p:cNvSpPr>
            <a:spLocks noGrp="1"/>
          </p:cNvSpPr>
          <p:nvPr>
            <p:ph type="body" sz="half" idx="2" hasCustomPrompt="1"/>
          </p:nvPr>
        </p:nvSpPr>
        <p:spPr>
          <a:xfrm>
            <a:off x="349200" y="1801696"/>
            <a:ext cx="4252194" cy="3447312"/>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Erste Ebene 28 Pt.</a:t>
            </a:r>
          </a:p>
          <a:p>
            <a:pPr lvl="0"/>
            <a:endParaRPr lang="de-CH" noProof="0" dirty="0"/>
          </a:p>
        </p:txBody>
      </p:sp>
      <p:cxnSp>
        <p:nvCxnSpPr>
          <p:cNvPr id="6" name="Gerader Verbinder 5">
            <a:extLst>
              <a:ext uri="{FF2B5EF4-FFF2-40B4-BE49-F238E27FC236}">
                <a16:creationId xmlns:a16="http://schemas.microsoft.com/office/drawing/2014/main" id="{07B44DFC-8799-E9EE-EFA8-8DAEEE668B98}"/>
              </a:ext>
            </a:extLst>
          </p:cNvPr>
          <p:cNvCxnSpPr>
            <a:cxnSpLocks/>
          </p:cNvCxnSpPr>
          <p:nvPr userDrawn="1"/>
        </p:nvCxnSpPr>
        <p:spPr>
          <a:xfrm>
            <a:off x="349200" y="1658112"/>
            <a:ext cx="425160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33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de-CH" noProof="0" dirty="0"/>
              <a:t>Click </a:t>
            </a:r>
            <a:r>
              <a:rPr lang="de-CH" noProof="0" dirty="0" err="1"/>
              <a:t>to</a:t>
            </a:r>
            <a:r>
              <a:rPr lang="de-CH" noProof="0" dirty="0"/>
              <a:t> </a:t>
            </a:r>
            <a:r>
              <a:rPr lang="de-CH" noProof="0" dirty="0" err="1"/>
              <a:t>edit</a:t>
            </a:r>
            <a:r>
              <a:rPr lang="de-CH" noProof="0" dirty="0"/>
              <a:t> Master title style</a:t>
            </a:r>
          </a:p>
        </p:txBody>
      </p:sp>
      <p:sp>
        <p:nvSpPr>
          <p:cNvPr id="3" name="Vertikaler Textplatzhalter 2"/>
          <p:cNvSpPr>
            <a:spLocks noGrp="1"/>
          </p:cNvSpPr>
          <p:nvPr>
            <p:ph type="body" orient="vert" idx="1" hasCustomPrompt="1"/>
          </p:nvPr>
        </p:nvSpPr>
        <p:spPr/>
        <p:txBody>
          <a:bodyPr vert="eaVert"/>
          <a:lstStyle/>
          <a:p>
            <a:pPr lvl="0"/>
            <a:r>
              <a:rPr lang="de-CH" noProof="0" dirty="0"/>
              <a:t>Edit Master </a:t>
            </a:r>
            <a:r>
              <a:rPr lang="de-CH" noProof="0" dirty="0" err="1"/>
              <a:t>text</a:t>
            </a:r>
            <a:r>
              <a:rPr lang="de-CH" noProof="0" dirty="0"/>
              <a:t> </a:t>
            </a:r>
            <a:r>
              <a:rPr lang="de-CH" noProof="0" dirty="0" err="1"/>
              <a:t>styles</a:t>
            </a:r>
            <a:endParaRPr lang="de-CH" noProof="0" dirty="0"/>
          </a:p>
          <a:p>
            <a:pPr lvl="1"/>
            <a:r>
              <a:rPr lang="de-CH" noProof="0" dirty="0"/>
              <a:t>Second </a:t>
            </a:r>
            <a:r>
              <a:rPr lang="de-CH" noProof="0" dirty="0" err="1"/>
              <a:t>level</a:t>
            </a:r>
            <a:endParaRPr lang="de-CH" noProof="0" dirty="0"/>
          </a:p>
          <a:p>
            <a:pPr lvl="2"/>
            <a:r>
              <a:rPr lang="de-CH" noProof="0" dirty="0"/>
              <a:t>Third </a:t>
            </a:r>
            <a:r>
              <a:rPr lang="de-CH" noProof="0" dirty="0" err="1"/>
              <a:t>level</a:t>
            </a:r>
            <a:endParaRPr lang="de-CH" noProof="0" dirty="0"/>
          </a:p>
          <a:p>
            <a:pPr lvl="3"/>
            <a:r>
              <a:rPr lang="de-CH" noProof="0" dirty="0" err="1"/>
              <a:t>Fourth</a:t>
            </a:r>
            <a:r>
              <a:rPr lang="de-CH" noProof="0" dirty="0"/>
              <a:t> </a:t>
            </a:r>
            <a:r>
              <a:rPr lang="de-CH" noProof="0" dirty="0" err="1"/>
              <a:t>level</a:t>
            </a:r>
            <a:endParaRPr lang="de-CH" noProof="0" dirty="0"/>
          </a:p>
          <a:p>
            <a:pPr lvl="4"/>
            <a:r>
              <a:rPr lang="de-CH" noProof="0" dirty="0" err="1"/>
              <a:t>Fifth</a:t>
            </a:r>
            <a:r>
              <a:rPr lang="de-CH" noProof="0" dirty="0"/>
              <a:t> </a:t>
            </a:r>
            <a:r>
              <a:rPr lang="de-CH" noProof="0" dirty="0" err="1"/>
              <a:t>level</a:t>
            </a:r>
            <a:endParaRPr lang="de-CH" noProof="0" dirty="0"/>
          </a:p>
        </p:txBody>
      </p:sp>
      <p:sp>
        <p:nvSpPr>
          <p:cNvPr id="9" name="Fußzeilenplatzhalter 2">
            <a:extLst>
              <a:ext uri="{FF2B5EF4-FFF2-40B4-BE49-F238E27FC236}">
                <a16:creationId xmlns:a16="http://schemas.microsoft.com/office/drawing/2014/main" id="{E8C4055C-B736-82CC-3119-A61539783021}"/>
              </a:ext>
            </a:extLst>
          </p:cNvPr>
          <p:cNvSpPr>
            <a:spLocks noGrp="1"/>
          </p:cNvSpPr>
          <p:nvPr>
            <p:ph type="ftr" sz="quarter" idx="11"/>
          </p:nvPr>
        </p:nvSpPr>
        <p:spPr>
          <a:xfrm>
            <a:off x="349200" y="6393600"/>
            <a:ext cx="11121886" cy="363600"/>
          </a:xfrm>
          <a:prstGeom prst="rect">
            <a:avLst/>
          </a:prstGeom>
        </p:spPr>
        <p:txBody>
          <a:bodyPr anchor="ctr"/>
          <a:lstStyle/>
          <a:p>
            <a:endParaRPr lang="de-CH" dirty="0"/>
          </a:p>
        </p:txBody>
      </p:sp>
      <p:sp>
        <p:nvSpPr>
          <p:cNvPr id="10" name="Foliennummernplatzhalter 5">
            <a:extLst>
              <a:ext uri="{FF2B5EF4-FFF2-40B4-BE49-F238E27FC236}">
                <a16:creationId xmlns:a16="http://schemas.microsoft.com/office/drawing/2014/main" id="{B258476F-C84C-DA2D-533F-3551EBB191B3}"/>
              </a:ext>
            </a:extLst>
          </p:cNvPr>
          <p:cNvSpPr txBox="1">
            <a:spLocks/>
          </p:cNvSpPr>
          <p:nvPr userDrawn="1"/>
        </p:nvSpPr>
        <p:spPr>
          <a:xfrm>
            <a:off x="11119105" y="363600"/>
            <a:ext cx="933748" cy="671877"/>
          </a:xfrm>
          <a:prstGeom prst="rect">
            <a:avLst/>
          </a:prstGeom>
        </p:spPr>
        <p:txBody>
          <a:bodyPr anchor="t"/>
          <a:lstStyle>
            <a:defPPr>
              <a:defRPr lang="de-DE"/>
            </a:defPPr>
            <a:lvl1pPr marL="0" algn="r" defTabSz="914400" rtl="0" eaLnBrk="1" latinLnBrk="0" hangingPunct="1">
              <a:defRPr sz="2400" b="1" kern="1200">
                <a:solidFill>
                  <a:srgbClr val="008490"/>
                </a:solidFill>
                <a:latin typeface="Aptos Display" panose="020B00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1AE72B-1A11-40B2-88CB-095B8CE8BCB4}" type="slidenum">
              <a:rPr lang="de-CH" smtClean="0"/>
              <a:pPr/>
              <a:t>‹#›</a:t>
            </a:fld>
            <a:endParaRPr lang="de-CH" dirty="0"/>
          </a:p>
        </p:txBody>
      </p:sp>
    </p:spTree>
    <p:extLst>
      <p:ext uri="{BB962C8B-B14F-4D97-AF65-F5344CB8AC3E}">
        <p14:creationId xmlns:p14="http://schemas.microsoft.com/office/powerpoint/2010/main" val="1339856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hasCustomPrompt="1"/>
          </p:nvPr>
        </p:nvSpPr>
        <p:spPr>
          <a:xfrm>
            <a:off x="8724899" y="365125"/>
            <a:ext cx="2947269" cy="4877435"/>
          </a:xfrm>
        </p:spPr>
        <p:txBody>
          <a:bodyPr vert="eaVert"/>
          <a:lstStyle/>
          <a:p>
            <a:r>
              <a:rPr lang="de-CH" noProof="0" dirty="0"/>
              <a:t>Click </a:t>
            </a:r>
            <a:r>
              <a:rPr lang="de-CH" noProof="0" dirty="0" err="1"/>
              <a:t>to</a:t>
            </a:r>
            <a:r>
              <a:rPr lang="de-CH" noProof="0" dirty="0"/>
              <a:t> </a:t>
            </a:r>
            <a:r>
              <a:rPr lang="de-CH" noProof="0" dirty="0" err="1"/>
              <a:t>edit</a:t>
            </a:r>
            <a:r>
              <a:rPr lang="de-CH" noProof="0" dirty="0"/>
              <a:t> Master title style</a:t>
            </a:r>
          </a:p>
        </p:txBody>
      </p:sp>
      <p:sp>
        <p:nvSpPr>
          <p:cNvPr id="3" name="Vertikaler Textplatzhalter 2"/>
          <p:cNvSpPr>
            <a:spLocks noGrp="1"/>
          </p:cNvSpPr>
          <p:nvPr>
            <p:ph type="body" orient="vert" idx="1" hasCustomPrompt="1"/>
          </p:nvPr>
        </p:nvSpPr>
        <p:spPr>
          <a:xfrm>
            <a:off x="646043" y="365125"/>
            <a:ext cx="7926457" cy="4877435"/>
          </a:xfrm>
        </p:spPr>
        <p:txBody>
          <a:bodyPr vert="eaVert"/>
          <a:lstStyle/>
          <a:p>
            <a:pPr lvl="0"/>
            <a:r>
              <a:rPr lang="de-CH" noProof="0" dirty="0"/>
              <a:t>Edit Master </a:t>
            </a:r>
            <a:r>
              <a:rPr lang="de-CH" noProof="0" dirty="0" err="1"/>
              <a:t>text</a:t>
            </a:r>
            <a:r>
              <a:rPr lang="de-CH" noProof="0" dirty="0"/>
              <a:t> </a:t>
            </a:r>
            <a:r>
              <a:rPr lang="de-CH" noProof="0" dirty="0" err="1"/>
              <a:t>styles</a:t>
            </a:r>
            <a:endParaRPr lang="de-CH" noProof="0" dirty="0"/>
          </a:p>
          <a:p>
            <a:pPr lvl="1"/>
            <a:r>
              <a:rPr lang="de-CH" noProof="0" dirty="0"/>
              <a:t>Second </a:t>
            </a:r>
            <a:r>
              <a:rPr lang="de-CH" noProof="0" dirty="0" err="1"/>
              <a:t>level</a:t>
            </a:r>
            <a:endParaRPr lang="de-CH" noProof="0" dirty="0"/>
          </a:p>
          <a:p>
            <a:pPr lvl="2"/>
            <a:r>
              <a:rPr lang="de-CH" noProof="0" dirty="0"/>
              <a:t>Third </a:t>
            </a:r>
            <a:r>
              <a:rPr lang="de-CH" noProof="0" dirty="0" err="1"/>
              <a:t>level</a:t>
            </a:r>
            <a:endParaRPr lang="de-CH" noProof="0" dirty="0"/>
          </a:p>
          <a:p>
            <a:pPr lvl="3"/>
            <a:r>
              <a:rPr lang="de-CH" noProof="0" dirty="0" err="1"/>
              <a:t>Fourth</a:t>
            </a:r>
            <a:r>
              <a:rPr lang="de-CH" noProof="0" dirty="0"/>
              <a:t> </a:t>
            </a:r>
            <a:r>
              <a:rPr lang="de-CH" noProof="0" dirty="0" err="1"/>
              <a:t>level</a:t>
            </a:r>
            <a:endParaRPr lang="de-CH" noProof="0" dirty="0"/>
          </a:p>
          <a:p>
            <a:pPr lvl="4"/>
            <a:r>
              <a:rPr lang="de-CH" noProof="0" dirty="0" err="1"/>
              <a:t>Fifth</a:t>
            </a:r>
            <a:r>
              <a:rPr lang="de-CH" noProof="0" dirty="0"/>
              <a:t> </a:t>
            </a:r>
            <a:r>
              <a:rPr lang="de-CH" noProof="0" dirty="0" err="1"/>
              <a:t>level</a:t>
            </a:r>
            <a:endParaRPr lang="de-CH" noProof="0" dirty="0"/>
          </a:p>
        </p:txBody>
      </p:sp>
      <p:sp>
        <p:nvSpPr>
          <p:cNvPr id="7" name="Foliennummernplatzhalter 5">
            <a:extLst>
              <a:ext uri="{FF2B5EF4-FFF2-40B4-BE49-F238E27FC236}">
                <a16:creationId xmlns:a16="http://schemas.microsoft.com/office/drawing/2014/main" id="{256B9EF5-EA77-4BE8-8571-D1C670144475}"/>
              </a:ext>
            </a:extLst>
          </p:cNvPr>
          <p:cNvSpPr>
            <a:spLocks noGrp="1"/>
          </p:cNvSpPr>
          <p:nvPr>
            <p:ph type="sldNum" sz="quarter" idx="12"/>
          </p:nvPr>
        </p:nvSpPr>
        <p:spPr>
          <a:xfrm rot="5400000">
            <a:off x="11030731" y="6109514"/>
            <a:ext cx="668814" cy="687211"/>
          </a:xfrm>
          <a:prstGeom prst="rect">
            <a:avLst/>
          </a:prstGeom>
        </p:spPr>
        <p:txBody>
          <a:bodyPr anchor="ctr"/>
          <a:lstStyle>
            <a:lvl1pPr algn="r">
              <a:defRPr sz="2400" b="1">
                <a:solidFill>
                  <a:srgbClr val="008490"/>
                </a:solidFill>
              </a:defRPr>
            </a:lvl1pPr>
          </a:lstStyle>
          <a:p>
            <a:fld id="{7F1AE72B-1A11-40B2-88CB-095B8CE8BCB4}" type="slidenum">
              <a:rPr lang="de-CH" smtClean="0"/>
              <a:pPr/>
              <a:t>‹#›</a:t>
            </a:fld>
            <a:endParaRPr lang="de-CH" dirty="0"/>
          </a:p>
        </p:txBody>
      </p:sp>
      <p:sp>
        <p:nvSpPr>
          <p:cNvPr id="9" name="Fußzeilenplatzhalter 2">
            <a:extLst>
              <a:ext uri="{FF2B5EF4-FFF2-40B4-BE49-F238E27FC236}">
                <a16:creationId xmlns:a16="http://schemas.microsoft.com/office/drawing/2014/main" id="{2B07326C-35EE-300F-A968-DEEC2AB043F7}"/>
              </a:ext>
            </a:extLst>
          </p:cNvPr>
          <p:cNvSpPr>
            <a:spLocks noGrp="1"/>
          </p:cNvSpPr>
          <p:nvPr>
            <p:ph type="ftr" sz="quarter" idx="11"/>
          </p:nvPr>
        </p:nvSpPr>
        <p:spPr>
          <a:xfrm rot="5400000">
            <a:off x="-2100686" y="2622043"/>
            <a:ext cx="4877435" cy="363600"/>
          </a:xfrm>
          <a:prstGeom prst="rect">
            <a:avLst/>
          </a:prstGeom>
        </p:spPr>
        <p:txBody>
          <a:bodyPr anchor="ctr"/>
          <a:lstStyle/>
          <a:p>
            <a:endParaRPr lang="de-CH" dirty="0"/>
          </a:p>
        </p:txBody>
      </p:sp>
    </p:spTree>
    <p:extLst>
      <p:ext uri="{BB962C8B-B14F-4D97-AF65-F5344CB8AC3E}">
        <p14:creationId xmlns:p14="http://schemas.microsoft.com/office/powerpoint/2010/main" val="369871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47871" y="206629"/>
            <a:ext cx="11160690" cy="935745"/>
          </a:xfrm>
        </p:spPr>
        <p:txBody>
          <a:bodyPr>
            <a:normAutofit/>
          </a:bodyPr>
          <a:lstStyle>
            <a:lvl1pPr>
              <a:defRPr sz="3600" b="1">
                <a:solidFill>
                  <a:srgbClr val="00636E"/>
                </a:solidFill>
              </a:defRPr>
            </a:lvl1pPr>
          </a:lstStyle>
          <a:p>
            <a:r>
              <a:rPr lang="de-CH" noProof="0" dirty="0"/>
              <a:t>Folientitel 36 Pt.</a:t>
            </a:r>
          </a:p>
        </p:txBody>
      </p:sp>
      <p:sp>
        <p:nvSpPr>
          <p:cNvPr id="3" name="Inhaltsplatzhalter 2"/>
          <p:cNvSpPr>
            <a:spLocks noGrp="1"/>
          </p:cNvSpPr>
          <p:nvPr>
            <p:ph idx="1" hasCustomPrompt="1"/>
          </p:nvPr>
        </p:nvSpPr>
        <p:spPr>
          <a:xfrm>
            <a:off x="347871" y="1289633"/>
            <a:ext cx="11160690" cy="3993231"/>
          </a:xfrm>
        </p:spPr>
        <p:txBody>
          <a:bodyPr>
            <a:normAutofit/>
          </a:bodyPr>
          <a:lstStyle>
            <a:lvl1pPr marL="0" indent="0">
              <a:lnSpc>
                <a:spcPct val="114000"/>
              </a:lnSpc>
              <a:spcAft>
                <a:spcPts val="600"/>
              </a:spcAft>
              <a:buFont typeface="Wingdings 2" panose="05020102010507070707" pitchFamily="18" charset="2"/>
              <a:buNone/>
              <a:tabLst>
                <a:tab pos="266700" algn="l"/>
              </a:tabLst>
              <a:defRPr sz="2800"/>
            </a:lvl1pPr>
            <a:lvl2pPr marL="529200" indent="-262800">
              <a:lnSpc>
                <a:spcPct val="110000"/>
              </a:lnSpc>
              <a:spcAft>
                <a:spcPts val="600"/>
              </a:spcAft>
              <a:buFont typeface="Wingdings 3" panose="05040102010807070707" pitchFamily="18" charset="2"/>
              <a:buChar char=""/>
              <a:defRPr sz="2600"/>
            </a:lvl2pPr>
            <a:lvl3pPr marL="914400" indent="0">
              <a:lnSpc>
                <a:spcPct val="110000"/>
              </a:lnSpc>
              <a:spcAft>
                <a:spcPts val="600"/>
              </a:spcAft>
              <a:buFontTx/>
              <a:buNone/>
              <a:defRPr sz="2600"/>
            </a:lvl3pPr>
            <a:lvl4pPr marL="1371600" indent="0">
              <a:lnSpc>
                <a:spcPct val="110000"/>
              </a:lnSpc>
              <a:spcAft>
                <a:spcPts val="600"/>
              </a:spcAft>
              <a:buFontTx/>
              <a:buNone/>
              <a:defRPr sz="2600"/>
            </a:lvl4pPr>
            <a:lvl5pPr marL="1828800" indent="0">
              <a:lnSpc>
                <a:spcPct val="110000"/>
              </a:lnSpc>
              <a:spcAft>
                <a:spcPts val="600"/>
              </a:spcAft>
              <a:buFontTx/>
              <a:buNone/>
              <a:defRPr sz="2600"/>
            </a:lvl5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Formatvorlagen des Textmasters bearbeiten</a:t>
            </a:r>
          </a:p>
          <a:p>
            <a:pPr marL="529200" marR="0" lvl="1" indent="-262800" algn="l" defTabSz="914400" rtl="0" eaLnBrk="1" fontAlgn="auto" latinLnBrk="0" hangingPunct="1">
              <a:lnSpc>
                <a:spcPct val="110000"/>
              </a:lnSpc>
              <a:spcBef>
                <a:spcPts val="600"/>
              </a:spcBef>
              <a:spcAft>
                <a:spcPts val="600"/>
              </a:spcAft>
              <a:buClrTx/>
              <a:buSzTx/>
              <a:buFont typeface="Wingdings 3" panose="05040102010807070707" pitchFamily="18" charset="2"/>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Zweite Ebene</a:t>
            </a:r>
          </a:p>
          <a:p>
            <a:pPr marL="798513" marR="0" lvl="2" indent="-261938" algn="l"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Dritte Ebene</a:t>
            </a:r>
          </a:p>
          <a:p>
            <a:pPr marL="1036638" marR="0" lvl="3" indent="-261938" algn="l"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Vierte Ebene</a:t>
            </a:r>
          </a:p>
          <a:p>
            <a:pPr marL="1296000" marR="0" lvl="4" indent="-262800" algn="l"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Fünfte Ebene</a:t>
            </a:r>
          </a:p>
        </p:txBody>
      </p:sp>
      <p:cxnSp>
        <p:nvCxnSpPr>
          <p:cNvPr id="9" name="Gerader Verbinder 8"/>
          <p:cNvCxnSpPr>
            <a:cxnSpLocks/>
          </p:cNvCxnSpPr>
          <p:nvPr userDrawn="1"/>
        </p:nvCxnSpPr>
        <p:spPr>
          <a:xfrm>
            <a:off x="349200" y="1162527"/>
            <a:ext cx="1116069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
        <p:nvSpPr>
          <p:cNvPr id="5" name="Fußzeilenplatzhalter 2">
            <a:extLst>
              <a:ext uri="{FF2B5EF4-FFF2-40B4-BE49-F238E27FC236}">
                <a16:creationId xmlns:a16="http://schemas.microsoft.com/office/drawing/2014/main" id="{0FF099FC-8BCB-2B47-7DB1-D17D10B3E129}"/>
              </a:ext>
            </a:extLst>
          </p:cNvPr>
          <p:cNvSpPr>
            <a:spLocks noGrp="1"/>
          </p:cNvSpPr>
          <p:nvPr>
            <p:ph type="ftr" sz="quarter" idx="11"/>
          </p:nvPr>
        </p:nvSpPr>
        <p:spPr>
          <a:xfrm>
            <a:off x="347871" y="6393006"/>
            <a:ext cx="11153748" cy="363600"/>
          </a:xfrm>
          <a:prstGeom prst="rect">
            <a:avLst/>
          </a:prstGeom>
        </p:spPr>
        <p:txBody>
          <a:bodyPr anchor="ctr"/>
          <a:lstStyle/>
          <a:p>
            <a:endParaRPr lang="de-CH" dirty="0"/>
          </a:p>
        </p:txBody>
      </p:sp>
      <p:sp>
        <p:nvSpPr>
          <p:cNvPr id="7" name="Foliennummernplatzhalter 5"/>
          <p:cNvSpPr>
            <a:spLocks noGrp="1"/>
          </p:cNvSpPr>
          <p:nvPr>
            <p:ph type="sldNum" sz="quarter" idx="4"/>
          </p:nvPr>
        </p:nvSpPr>
        <p:spPr>
          <a:xfrm>
            <a:off x="11228833" y="205104"/>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spTree>
    <p:extLst>
      <p:ext uri="{BB962C8B-B14F-4D97-AF65-F5344CB8AC3E}">
        <p14:creationId xmlns:p14="http://schemas.microsoft.com/office/powerpoint/2010/main" val="20310887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1850" y="1356170"/>
            <a:ext cx="10515600" cy="2852737"/>
          </a:xfrm>
        </p:spPr>
        <p:txBody>
          <a:bodyPr anchor="b"/>
          <a:lstStyle>
            <a:lvl1pPr>
              <a:defRPr sz="6000" b="1">
                <a:solidFill>
                  <a:srgbClr val="00727E"/>
                </a:solidFill>
              </a:defRPr>
            </a:lvl1pPr>
          </a:lstStyle>
          <a:p>
            <a:r>
              <a:rPr lang="de-CH" noProof="0" dirty="0"/>
              <a:t>Abschnittstitel</a:t>
            </a:r>
          </a:p>
        </p:txBody>
      </p:sp>
      <p:sp>
        <p:nvSpPr>
          <p:cNvPr id="3" name="Textplatzhalter 2"/>
          <p:cNvSpPr>
            <a:spLocks noGrp="1"/>
          </p:cNvSpPr>
          <p:nvPr>
            <p:ph type="body" idx="1" hasCustomPrompt="1"/>
          </p:nvPr>
        </p:nvSpPr>
        <p:spPr>
          <a:xfrm>
            <a:off x="831850" y="4235895"/>
            <a:ext cx="10515600" cy="1067625"/>
          </a:xfrm>
        </p:spPr>
        <p:txBody>
          <a:bodyPr/>
          <a:lstStyle>
            <a:lvl1pPr marL="0" indent="0">
              <a:buNone/>
              <a:defRPr sz="28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CH" noProof="0" dirty="0"/>
              <a:t>Abschnittsuntertitel</a:t>
            </a:r>
            <a:endParaRPr lang="en-US" dirty="0"/>
          </a:p>
        </p:txBody>
      </p:sp>
      <p:sp>
        <p:nvSpPr>
          <p:cNvPr id="5" name="Foliennummernplatzhalter 5">
            <a:extLst>
              <a:ext uri="{FF2B5EF4-FFF2-40B4-BE49-F238E27FC236}">
                <a16:creationId xmlns:a16="http://schemas.microsoft.com/office/drawing/2014/main" id="{5FE7AC82-EBA7-6C1A-DB6E-881499C31A41}"/>
              </a:ext>
            </a:extLst>
          </p:cNvPr>
          <p:cNvSpPr>
            <a:spLocks noGrp="1"/>
          </p:cNvSpPr>
          <p:nvPr>
            <p:ph type="sldNum" sz="quarter" idx="4"/>
          </p:nvPr>
        </p:nvSpPr>
        <p:spPr>
          <a:xfrm>
            <a:off x="11228833" y="205200"/>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spTree>
    <p:extLst>
      <p:ext uri="{BB962C8B-B14F-4D97-AF65-F5344CB8AC3E}">
        <p14:creationId xmlns:p14="http://schemas.microsoft.com/office/powerpoint/2010/main" val="228256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hasCustomPrompt="1"/>
          </p:nvPr>
        </p:nvSpPr>
        <p:spPr>
          <a:xfrm>
            <a:off x="347871" y="1289937"/>
            <a:ext cx="5400000" cy="3956353"/>
          </a:xfrm>
        </p:spPr>
        <p:txBody>
          <a:bodyPr>
            <a:normAutofit/>
          </a:bodyPr>
          <a:lstStyle>
            <a:lvl1pPr marL="0" indent="0">
              <a:lnSpc>
                <a:spcPct val="114000"/>
              </a:lnSpc>
              <a:buNone/>
              <a:defRPr sz="2800"/>
            </a:lvl1pPr>
            <a:lvl3pPr>
              <a:spcAft>
                <a:spcPts val="600"/>
              </a:spcAft>
              <a:defRPr/>
            </a:lvl3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Formatvorlagen des Textmasters bearbeiten</a:t>
            </a:r>
          </a:p>
          <a:p>
            <a:pPr marL="529200" marR="0" lvl="1" indent="-262800" algn="l" defTabSz="914400" rtl="0" eaLnBrk="1" fontAlgn="auto" latinLnBrk="0" hangingPunct="1">
              <a:lnSpc>
                <a:spcPct val="110000"/>
              </a:lnSpc>
              <a:spcBef>
                <a:spcPts val="600"/>
              </a:spcBef>
              <a:spcAft>
                <a:spcPts val="600"/>
              </a:spcAft>
              <a:buClrTx/>
              <a:buSzTx/>
              <a:buFont typeface="Wingdings 3" panose="05040102010807070707" pitchFamily="18" charset="2"/>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Zweite Ebene</a:t>
            </a:r>
          </a:p>
          <a:p>
            <a:pPr marL="798513" marR="0" lvl="2" indent="-261938" algn="l"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Dritte Ebene</a:t>
            </a:r>
          </a:p>
        </p:txBody>
      </p:sp>
      <p:sp>
        <p:nvSpPr>
          <p:cNvPr id="4" name="Inhaltsplatzhalter 3"/>
          <p:cNvSpPr>
            <a:spLocks noGrp="1"/>
          </p:cNvSpPr>
          <p:nvPr>
            <p:ph sz="half" idx="2" hasCustomPrompt="1"/>
          </p:nvPr>
        </p:nvSpPr>
        <p:spPr>
          <a:xfrm>
            <a:off x="6108561" y="1289936"/>
            <a:ext cx="5400000" cy="3956353"/>
          </a:xfrm>
        </p:spPr>
        <p:txBody>
          <a:bodyPr/>
          <a:lstStyle>
            <a:lvl1pPr marL="0" indent="0">
              <a:lnSpc>
                <a:spcPct val="114000"/>
              </a:lnSpc>
              <a:buNone/>
              <a:defRPr sz="2800"/>
            </a:lvl1pPr>
            <a:lvl2pPr>
              <a:defRPr sz="2600"/>
            </a:lvl2pPr>
            <a:lvl3pPr>
              <a:defRPr sz="2600"/>
            </a:lvl3pPr>
            <a:lvl5pPr marL="1828800" indent="0">
              <a:buNone/>
              <a:defRPr/>
            </a:lvl5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Formatvorlagen des Textmasters bearbeiten</a:t>
            </a:r>
          </a:p>
          <a:p>
            <a:pPr marL="529200" marR="0" lvl="1" indent="-262800" algn="l" defTabSz="914400" rtl="0" eaLnBrk="1" fontAlgn="auto" latinLnBrk="0" hangingPunct="1">
              <a:lnSpc>
                <a:spcPct val="110000"/>
              </a:lnSpc>
              <a:spcBef>
                <a:spcPts val="600"/>
              </a:spcBef>
              <a:spcAft>
                <a:spcPts val="600"/>
              </a:spcAft>
              <a:buClrTx/>
              <a:buSzTx/>
              <a:buFont typeface="Wingdings 3" panose="05040102010807070707" pitchFamily="18" charset="2"/>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Zweite Ebene</a:t>
            </a:r>
          </a:p>
          <a:p>
            <a:pPr marL="798513" marR="0" lvl="2" indent="-261938" algn="l"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rPr>
              <a:t>Dritte Ebene</a:t>
            </a:r>
          </a:p>
        </p:txBody>
      </p:sp>
      <p:sp>
        <p:nvSpPr>
          <p:cNvPr id="9" name="Fußzeilenplatzhalter 2">
            <a:extLst>
              <a:ext uri="{FF2B5EF4-FFF2-40B4-BE49-F238E27FC236}">
                <a16:creationId xmlns:a16="http://schemas.microsoft.com/office/drawing/2014/main" id="{9CC02F33-EF99-1AD5-0F85-2BB33B3685CC}"/>
              </a:ext>
            </a:extLst>
          </p:cNvPr>
          <p:cNvSpPr>
            <a:spLocks noGrp="1"/>
          </p:cNvSpPr>
          <p:nvPr>
            <p:ph type="ftr" sz="quarter" idx="11"/>
          </p:nvPr>
        </p:nvSpPr>
        <p:spPr>
          <a:xfrm>
            <a:off x="349200" y="6393006"/>
            <a:ext cx="11160689" cy="363600"/>
          </a:xfrm>
          <a:prstGeom prst="rect">
            <a:avLst/>
          </a:prstGeom>
        </p:spPr>
        <p:txBody>
          <a:bodyPr anchor="ctr"/>
          <a:lstStyle/>
          <a:p>
            <a:endParaRPr lang="de-CH" dirty="0"/>
          </a:p>
        </p:txBody>
      </p:sp>
      <p:sp>
        <p:nvSpPr>
          <p:cNvPr id="2" name="Titel 1">
            <a:extLst>
              <a:ext uri="{FF2B5EF4-FFF2-40B4-BE49-F238E27FC236}">
                <a16:creationId xmlns:a16="http://schemas.microsoft.com/office/drawing/2014/main" id="{9CA4EF7B-50B4-F20D-C11C-D1FC972DE2B8}"/>
              </a:ext>
            </a:extLst>
          </p:cNvPr>
          <p:cNvSpPr>
            <a:spLocks noGrp="1"/>
          </p:cNvSpPr>
          <p:nvPr>
            <p:ph type="title" hasCustomPrompt="1"/>
          </p:nvPr>
        </p:nvSpPr>
        <p:spPr>
          <a:xfrm>
            <a:off x="347871" y="206629"/>
            <a:ext cx="11160690" cy="935745"/>
          </a:xfrm>
        </p:spPr>
        <p:txBody>
          <a:bodyPr>
            <a:normAutofit/>
          </a:bodyPr>
          <a:lstStyle>
            <a:lvl1pPr>
              <a:defRPr sz="3600" b="1"/>
            </a:lvl1pPr>
          </a:lstStyle>
          <a:p>
            <a:r>
              <a:rPr lang="de-CH" noProof="0" dirty="0"/>
              <a:t>Folientitel 36 Pt.</a:t>
            </a:r>
          </a:p>
        </p:txBody>
      </p:sp>
      <p:cxnSp>
        <p:nvCxnSpPr>
          <p:cNvPr id="7" name="Gerader Verbinder 6">
            <a:extLst>
              <a:ext uri="{FF2B5EF4-FFF2-40B4-BE49-F238E27FC236}">
                <a16:creationId xmlns:a16="http://schemas.microsoft.com/office/drawing/2014/main" id="{7DBF90D4-4B47-D011-46B3-8B6EB27B5BF0}"/>
              </a:ext>
            </a:extLst>
          </p:cNvPr>
          <p:cNvCxnSpPr>
            <a:cxnSpLocks/>
          </p:cNvCxnSpPr>
          <p:nvPr userDrawn="1"/>
        </p:nvCxnSpPr>
        <p:spPr>
          <a:xfrm>
            <a:off x="349200" y="1162527"/>
            <a:ext cx="1116069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
        <p:nvSpPr>
          <p:cNvPr id="8" name="Foliennummernplatzhalter 5">
            <a:extLst>
              <a:ext uri="{FF2B5EF4-FFF2-40B4-BE49-F238E27FC236}">
                <a16:creationId xmlns:a16="http://schemas.microsoft.com/office/drawing/2014/main" id="{2D17D2D2-0FED-8CE7-EFD0-A2110E2A0CDB}"/>
              </a:ext>
            </a:extLst>
          </p:cNvPr>
          <p:cNvSpPr>
            <a:spLocks noGrp="1"/>
          </p:cNvSpPr>
          <p:nvPr>
            <p:ph type="sldNum" sz="quarter" idx="4"/>
          </p:nvPr>
        </p:nvSpPr>
        <p:spPr>
          <a:xfrm>
            <a:off x="11228833" y="205104"/>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spTree>
    <p:extLst>
      <p:ext uri="{BB962C8B-B14F-4D97-AF65-F5344CB8AC3E}">
        <p14:creationId xmlns:p14="http://schemas.microsoft.com/office/powerpoint/2010/main" val="415928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hasCustomPrompt="1"/>
          </p:nvPr>
        </p:nvSpPr>
        <p:spPr>
          <a:xfrm>
            <a:off x="347872" y="1275188"/>
            <a:ext cx="5400000" cy="823912"/>
          </a:xfrm>
        </p:spPr>
        <p:txBody>
          <a:bodyPr anchor="b">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Folien-Untertitel</a:t>
            </a:r>
          </a:p>
        </p:txBody>
      </p:sp>
      <p:sp>
        <p:nvSpPr>
          <p:cNvPr id="4" name="Inhaltsplatzhalter 3"/>
          <p:cNvSpPr>
            <a:spLocks noGrp="1"/>
          </p:cNvSpPr>
          <p:nvPr>
            <p:ph sz="half" idx="2" hasCustomPrompt="1"/>
          </p:nvPr>
        </p:nvSpPr>
        <p:spPr>
          <a:xfrm>
            <a:off x="347872" y="2227681"/>
            <a:ext cx="5400000" cy="3027071"/>
          </a:xfrm>
        </p:spPr>
        <p:txBody>
          <a:bodyPr/>
          <a:lstStyle>
            <a:lvl1pPr>
              <a:lnSpc>
                <a:spcPct val="114000"/>
              </a:lnSpc>
              <a:defRPr/>
            </a:lvl1pPr>
            <a:lvl2pPr>
              <a:lnSpc>
                <a:spcPct val="110000"/>
              </a:lnSpc>
              <a:spcBef>
                <a:spcPts val="600"/>
              </a:spcBef>
              <a:defRPr/>
            </a:lvl2pPr>
            <a:lvl3pPr>
              <a:lnSpc>
                <a:spcPct val="110000"/>
              </a:lnSpc>
              <a:spcBef>
                <a:spcPts val="600"/>
              </a:spcBef>
              <a:defRPr/>
            </a:lvl3pPr>
            <a:lvl5pPr marL="1828800" indent="0">
              <a:buNone/>
              <a:defRPr/>
            </a:lvl5pPr>
          </a:lstStyle>
          <a:p>
            <a:pPr lvl="0"/>
            <a:r>
              <a:rPr lang="de-CH" noProof="0" dirty="0"/>
              <a:t>Erste Ebene 28 Pt.</a:t>
            </a:r>
          </a:p>
          <a:p>
            <a:pPr lvl="1"/>
            <a:r>
              <a:rPr lang="de-CH" noProof="0" dirty="0"/>
              <a:t>Zweite Ebene 26 Pt.</a:t>
            </a:r>
          </a:p>
          <a:p>
            <a:pPr lvl="2"/>
            <a:r>
              <a:rPr lang="de-CH" noProof="0" dirty="0"/>
              <a:t>Dritte Ebene 26 t.</a:t>
            </a:r>
          </a:p>
        </p:txBody>
      </p:sp>
      <p:sp>
        <p:nvSpPr>
          <p:cNvPr id="5" name="Textplatzhalter 4"/>
          <p:cNvSpPr>
            <a:spLocks noGrp="1"/>
          </p:cNvSpPr>
          <p:nvPr>
            <p:ph type="body" sz="quarter" idx="3" hasCustomPrompt="1"/>
          </p:nvPr>
        </p:nvSpPr>
        <p:spPr>
          <a:xfrm>
            <a:off x="6108561" y="1275188"/>
            <a:ext cx="5400000" cy="823912"/>
          </a:xfrm>
        </p:spPr>
        <p:txBody>
          <a:bodyPr anchor="b">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Folien-Untertitel</a:t>
            </a:r>
          </a:p>
        </p:txBody>
      </p:sp>
      <p:sp>
        <p:nvSpPr>
          <p:cNvPr id="6" name="Inhaltsplatzhalter 5"/>
          <p:cNvSpPr>
            <a:spLocks noGrp="1"/>
          </p:cNvSpPr>
          <p:nvPr>
            <p:ph sz="quarter" idx="4" hasCustomPrompt="1"/>
          </p:nvPr>
        </p:nvSpPr>
        <p:spPr>
          <a:xfrm>
            <a:off x="6108561" y="2227681"/>
            <a:ext cx="5400000" cy="3027071"/>
          </a:xfrm>
        </p:spPr>
        <p:txBody>
          <a:bodyPr/>
          <a:lstStyle>
            <a:lvl1pPr marL="230400" indent="-230400">
              <a:lnSpc>
                <a:spcPct val="114000"/>
              </a:lnSpc>
              <a:buFont typeface="Arial" panose="020B0604020202020204" pitchFamily="34" charset="0"/>
              <a:buChar char="•"/>
              <a:defRPr lang="de-CH" sz="2800" kern="1200" noProof="0" dirty="0" smtClean="0">
                <a:solidFill>
                  <a:schemeClr val="tx1"/>
                </a:solidFill>
                <a:latin typeface="+mn-lt"/>
                <a:ea typeface="+mn-ea"/>
                <a:cs typeface="+mn-cs"/>
              </a:defRPr>
            </a:lvl1pPr>
            <a:lvl2pPr>
              <a:lnSpc>
                <a:spcPct val="110000"/>
              </a:lnSpc>
              <a:spcBef>
                <a:spcPts val="600"/>
              </a:spcBef>
              <a:defRPr lang="de-CH" sz="2600" kern="1200" noProof="0" dirty="0" smtClean="0">
                <a:solidFill>
                  <a:schemeClr val="tx1"/>
                </a:solidFill>
                <a:latin typeface="+mn-lt"/>
                <a:ea typeface="+mn-ea"/>
                <a:cs typeface="+mn-cs"/>
              </a:defRPr>
            </a:lvl2pPr>
            <a:lvl3pPr>
              <a:lnSpc>
                <a:spcPct val="110000"/>
              </a:lnSpc>
              <a:spcBef>
                <a:spcPts val="600"/>
              </a:spcBef>
              <a:spcAft>
                <a:spcPts val="600"/>
              </a:spcAft>
              <a:defRPr lang="de-CH" sz="2600" kern="1200" noProof="0" dirty="0">
                <a:solidFill>
                  <a:schemeClr val="tx1"/>
                </a:solidFill>
                <a:latin typeface="+mn-lt"/>
                <a:ea typeface="+mn-ea"/>
                <a:cs typeface="+mn-cs"/>
              </a:defRPr>
            </a:lvl3pPr>
            <a:lvl5pPr marL="1828800" indent="0">
              <a:buNone/>
              <a:defRPr/>
            </a:lvl5pPr>
          </a:lstStyle>
          <a:p>
            <a:pPr lvl="0"/>
            <a:r>
              <a:rPr lang="de-CH" noProof="0" dirty="0"/>
              <a:t>Erste Ebene 28 Pt.</a:t>
            </a:r>
          </a:p>
          <a:p>
            <a:pPr lvl="1"/>
            <a:r>
              <a:rPr lang="de-CH" noProof="0" dirty="0"/>
              <a:t>Zweite Ebene 26 Pt.</a:t>
            </a:r>
          </a:p>
          <a:p>
            <a:pPr lvl="2"/>
            <a:r>
              <a:rPr lang="de-CH" noProof="0" dirty="0"/>
              <a:t>Dritte Ebene 26 t.</a:t>
            </a:r>
            <a:endParaRPr kumimoji="0" lang="de-CH" sz="2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Fußzeilenplatzhalter 2">
            <a:extLst>
              <a:ext uri="{FF2B5EF4-FFF2-40B4-BE49-F238E27FC236}">
                <a16:creationId xmlns:a16="http://schemas.microsoft.com/office/drawing/2014/main" id="{DBFC111F-B2CE-00EF-8288-FBB0BCC39084}"/>
              </a:ext>
            </a:extLst>
          </p:cNvPr>
          <p:cNvSpPr>
            <a:spLocks noGrp="1"/>
          </p:cNvSpPr>
          <p:nvPr>
            <p:ph type="ftr" sz="quarter" idx="11"/>
          </p:nvPr>
        </p:nvSpPr>
        <p:spPr>
          <a:xfrm>
            <a:off x="349200" y="6393006"/>
            <a:ext cx="11160689" cy="363600"/>
          </a:xfrm>
          <a:prstGeom prst="rect">
            <a:avLst/>
          </a:prstGeom>
        </p:spPr>
        <p:txBody>
          <a:bodyPr anchor="ctr"/>
          <a:lstStyle/>
          <a:p>
            <a:endParaRPr lang="de-CH" dirty="0"/>
          </a:p>
        </p:txBody>
      </p:sp>
      <p:sp>
        <p:nvSpPr>
          <p:cNvPr id="2" name="Titel 1">
            <a:extLst>
              <a:ext uri="{FF2B5EF4-FFF2-40B4-BE49-F238E27FC236}">
                <a16:creationId xmlns:a16="http://schemas.microsoft.com/office/drawing/2014/main" id="{45C6D461-D856-BEC4-2913-9AD1076444D1}"/>
              </a:ext>
            </a:extLst>
          </p:cNvPr>
          <p:cNvSpPr>
            <a:spLocks noGrp="1"/>
          </p:cNvSpPr>
          <p:nvPr>
            <p:ph type="title" hasCustomPrompt="1"/>
          </p:nvPr>
        </p:nvSpPr>
        <p:spPr>
          <a:xfrm>
            <a:off x="347871" y="206629"/>
            <a:ext cx="11160690" cy="935745"/>
          </a:xfrm>
        </p:spPr>
        <p:txBody>
          <a:bodyPr>
            <a:normAutofit/>
          </a:bodyPr>
          <a:lstStyle>
            <a:lvl1pPr>
              <a:defRPr sz="3600" b="1"/>
            </a:lvl1pPr>
          </a:lstStyle>
          <a:p>
            <a:r>
              <a:rPr lang="de-CH" noProof="0" dirty="0"/>
              <a:t>Folientitel 36 Pt.</a:t>
            </a:r>
          </a:p>
        </p:txBody>
      </p:sp>
      <p:sp>
        <p:nvSpPr>
          <p:cNvPr id="7" name="Foliennummernplatzhalter 5">
            <a:extLst>
              <a:ext uri="{FF2B5EF4-FFF2-40B4-BE49-F238E27FC236}">
                <a16:creationId xmlns:a16="http://schemas.microsoft.com/office/drawing/2014/main" id="{3DE19A32-8D28-8192-FCA1-DA2897A63E85}"/>
              </a:ext>
            </a:extLst>
          </p:cNvPr>
          <p:cNvSpPr>
            <a:spLocks noGrp="1"/>
          </p:cNvSpPr>
          <p:nvPr>
            <p:ph type="sldNum" sz="quarter" idx="12"/>
          </p:nvPr>
        </p:nvSpPr>
        <p:spPr>
          <a:xfrm>
            <a:off x="11228833" y="205104"/>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cxnSp>
        <p:nvCxnSpPr>
          <p:cNvPr id="12" name="Gerader Verbinder 11">
            <a:extLst>
              <a:ext uri="{FF2B5EF4-FFF2-40B4-BE49-F238E27FC236}">
                <a16:creationId xmlns:a16="http://schemas.microsoft.com/office/drawing/2014/main" id="{C323F054-9054-6270-5591-33EA73907E68}"/>
              </a:ext>
            </a:extLst>
          </p:cNvPr>
          <p:cNvCxnSpPr>
            <a:cxnSpLocks/>
          </p:cNvCxnSpPr>
          <p:nvPr userDrawn="1"/>
        </p:nvCxnSpPr>
        <p:spPr>
          <a:xfrm>
            <a:off x="349200" y="1162527"/>
            <a:ext cx="1116069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932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47872" y="1319970"/>
            <a:ext cx="3492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a:t>
            </a:r>
          </a:p>
        </p:txBody>
      </p:sp>
      <p:sp>
        <p:nvSpPr>
          <p:cNvPr id="4" name="Content Placeholder 3"/>
          <p:cNvSpPr>
            <a:spLocks noGrp="1"/>
          </p:cNvSpPr>
          <p:nvPr>
            <p:ph sz="half" idx="2" hasCustomPrompt="1"/>
          </p:nvPr>
        </p:nvSpPr>
        <p:spPr>
          <a:xfrm>
            <a:off x="347872" y="2118899"/>
            <a:ext cx="3492000" cy="3123661"/>
          </a:xfrm>
        </p:spPr>
        <p:txBody>
          <a:bodyPr/>
          <a:lstStyle>
            <a:lvl1pPr>
              <a:lnSpc>
                <a:spcPct val="110000"/>
              </a:lnSpc>
              <a:spcBef>
                <a:spcPts val="1200"/>
              </a:spcBef>
              <a:defRPr baseline="0"/>
            </a:lvl1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Erste Ebene 28 Pt.</a:t>
            </a:r>
          </a:p>
          <a:p>
            <a:pPr lvl="0"/>
            <a:endParaRPr lang="de-CH" noProof="0" dirty="0"/>
          </a:p>
        </p:txBody>
      </p:sp>
      <p:sp>
        <p:nvSpPr>
          <p:cNvPr id="5" name="Text Placeholder 4"/>
          <p:cNvSpPr>
            <a:spLocks noGrp="1"/>
          </p:cNvSpPr>
          <p:nvPr>
            <p:ph type="body" sz="quarter" idx="3" hasCustomPrompt="1"/>
          </p:nvPr>
        </p:nvSpPr>
        <p:spPr>
          <a:xfrm>
            <a:off x="8016561" y="1319969"/>
            <a:ext cx="3492000" cy="644561"/>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a:t>
            </a:r>
          </a:p>
        </p:txBody>
      </p:sp>
      <p:sp>
        <p:nvSpPr>
          <p:cNvPr id="6" name="Content Placeholder 5"/>
          <p:cNvSpPr>
            <a:spLocks noGrp="1"/>
          </p:cNvSpPr>
          <p:nvPr>
            <p:ph sz="quarter" idx="4" hasCustomPrompt="1"/>
          </p:nvPr>
        </p:nvSpPr>
        <p:spPr>
          <a:xfrm>
            <a:off x="8014091" y="2118899"/>
            <a:ext cx="3492000" cy="3123661"/>
          </a:xfrm>
        </p:spPr>
        <p:txBody>
          <a:body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Erste Ebene 28 Pt.</a:t>
            </a:r>
          </a:p>
          <a:p>
            <a:pPr lvl="0"/>
            <a:endParaRPr lang="de-CH" noProof="0" dirty="0"/>
          </a:p>
        </p:txBody>
      </p:sp>
      <p:sp>
        <p:nvSpPr>
          <p:cNvPr id="9" name="Text Placeholder 2"/>
          <p:cNvSpPr>
            <a:spLocks noGrp="1"/>
          </p:cNvSpPr>
          <p:nvPr>
            <p:ph type="body" idx="10" hasCustomPrompt="1"/>
          </p:nvPr>
        </p:nvSpPr>
        <p:spPr>
          <a:xfrm>
            <a:off x="4179747" y="1319970"/>
            <a:ext cx="3492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a:t>
            </a:r>
          </a:p>
        </p:txBody>
      </p:sp>
      <p:sp>
        <p:nvSpPr>
          <p:cNvPr id="12" name="Content Placeholder 3"/>
          <p:cNvSpPr>
            <a:spLocks noGrp="1"/>
          </p:cNvSpPr>
          <p:nvPr>
            <p:ph sz="half" idx="11" hasCustomPrompt="1"/>
          </p:nvPr>
        </p:nvSpPr>
        <p:spPr>
          <a:xfrm>
            <a:off x="4179747" y="2118899"/>
            <a:ext cx="3492000" cy="3123661"/>
          </a:xfrm>
        </p:spPr>
        <p:txBody>
          <a:bodyPr/>
          <a:lstStyle>
            <a:lvl1pPr>
              <a:defRPr baseline="0"/>
            </a:lvl1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Erste Ebene 28 Pt.</a:t>
            </a:r>
          </a:p>
          <a:p>
            <a:pPr lvl="0"/>
            <a:endParaRPr lang="de-CH" noProof="0" dirty="0"/>
          </a:p>
        </p:txBody>
      </p:sp>
      <p:sp>
        <p:nvSpPr>
          <p:cNvPr id="14" name="Fußzeilenplatzhalter 2">
            <a:extLst>
              <a:ext uri="{FF2B5EF4-FFF2-40B4-BE49-F238E27FC236}">
                <a16:creationId xmlns:a16="http://schemas.microsoft.com/office/drawing/2014/main" id="{7343A254-38F6-306E-38A5-C7C137698BBE}"/>
              </a:ext>
            </a:extLst>
          </p:cNvPr>
          <p:cNvSpPr>
            <a:spLocks noGrp="1"/>
          </p:cNvSpPr>
          <p:nvPr>
            <p:ph type="ftr" sz="quarter" idx="13"/>
          </p:nvPr>
        </p:nvSpPr>
        <p:spPr>
          <a:xfrm>
            <a:off x="349200" y="6393006"/>
            <a:ext cx="11160689" cy="363600"/>
          </a:xfrm>
          <a:prstGeom prst="rect">
            <a:avLst/>
          </a:prstGeom>
        </p:spPr>
        <p:txBody>
          <a:bodyPr anchor="ctr"/>
          <a:lstStyle/>
          <a:p>
            <a:endParaRPr lang="de-CH" dirty="0"/>
          </a:p>
        </p:txBody>
      </p:sp>
      <p:sp>
        <p:nvSpPr>
          <p:cNvPr id="2" name="Titel 1">
            <a:extLst>
              <a:ext uri="{FF2B5EF4-FFF2-40B4-BE49-F238E27FC236}">
                <a16:creationId xmlns:a16="http://schemas.microsoft.com/office/drawing/2014/main" id="{C31B6DFB-D7BE-0A51-091F-294591FDE628}"/>
              </a:ext>
            </a:extLst>
          </p:cNvPr>
          <p:cNvSpPr>
            <a:spLocks noGrp="1"/>
          </p:cNvSpPr>
          <p:nvPr>
            <p:ph type="title" hasCustomPrompt="1"/>
          </p:nvPr>
        </p:nvSpPr>
        <p:spPr>
          <a:xfrm>
            <a:off x="347871" y="206629"/>
            <a:ext cx="11160690" cy="935745"/>
          </a:xfrm>
        </p:spPr>
        <p:txBody>
          <a:bodyPr>
            <a:normAutofit/>
          </a:bodyPr>
          <a:lstStyle>
            <a:lvl1pPr>
              <a:defRPr sz="3600" b="1"/>
            </a:lvl1pPr>
          </a:lstStyle>
          <a:p>
            <a:r>
              <a:rPr lang="de-CH" noProof="0" dirty="0"/>
              <a:t>Folientitel 36 Pt.</a:t>
            </a:r>
          </a:p>
        </p:txBody>
      </p:sp>
      <p:sp>
        <p:nvSpPr>
          <p:cNvPr id="10" name="Foliennummernplatzhalter 5">
            <a:extLst>
              <a:ext uri="{FF2B5EF4-FFF2-40B4-BE49-F238E27FC236}">
                <a16:creationId xmlns:a16="http://schemas.microsoft.com/office/drawing/2014/main" id="{26ECE721-6199-BBAA-49AC-879DD1803415}"/>
              </a:ext>
            </a:extLst>
          </p:cNvPr>
          <p:cNvSpPr>
            <a:spLocks noGrp="1"/>
          </p:cNvSpPr>
          <p:nvPr>
            <p:ph type="sldNum" sz="quarter" idx="12"/>
          </p:nvPr>
        </p:nvSpPr>
        <p:spPr>
          <a:xfrm>
            <a:off x="11228833" y="205104"/>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cxnSp>
        <p:nvCxnSpPr>
          <p:cNvPr id="11" name="Gerader Verbinder 10">
            <a:extLst>
              <a:ext uri="{FF2B5EF4-FFF2-40B4-BE49-F238E27FC236}">
                <a16:creationId xmlns:a16="http://schemas.microsoft.com/office/drawing/2014/main" id="{1848A4D2-8C8D-F841-F9BF-592A5131D1AA}"/>
              </a:ext>
            </a:extLst>
          </p:cNvPr>
          <p:cNvCxnSpPr>
            <a:cxnSpLocks/>
          </p:cNvCxnSpPr>
          <p:nvPr userDrawn="1"/>
        </p:nvCxnSpPr>
        <p:spPr>
          <a:xfrm>
            <a:off x="349200" y="1162527"/>
            <a:ext cx="1116069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195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10" name="Fußzeilenplatzhalter 2">
            <a:extLst>
              <a:ext uri="{FF2B5EF4-FFF2-40B4-BE49-F238E27FC236}">
                <a16:creationId xmlns:a16="http://schemas.microsoft.com/office/drawing/2014/main" id="{A3A942F1-2ADB-E2F7-A835-5E61423A8546}"/>
              </a:ext>
            </a:extLst>
          </p:cNvPr>
          <p:cNvSpPr>
            <a:spLocks noGrp="1"/>
          </p:cNvSpPr>
          <p:nvPr>
            <p:ph type="ftr" sz="quarter" idx="11"/>
          </p:nvPr>
        </p:nvSpPr>
        <p:spPr>
          <a:xfrm>
            <a:off x="340929" y="6393006"/>
            <a:ext cx="11160690" cy="363600"/>
          </a:xfrm>
          <a:prstGeom prst="rect">
            <a:avLst/>
          </a:prstGeom>
        </p:spPr>
        <p:txBody>
          <a:bodyPr anchor="ctr"/>
          <a:lstStyle/>
          <a:p>
            <a:endParaRPr lang="de-CH" dirty="0"/>
          </a:p>
        </p:txBody>
      </p:sp>
      <p:sp>
        <p:nvSpPr>
          <p:cNvPr id="2" name="Titel 1">
            <a:extLst>
              <a:ext uri="{FF2B5EF4-FFF2-40B4-BE49-F238E27FC236}">
                <a16:creationId xmlns:a16="http://schemas.microsoft.com/office/drawing/2014/main" id="{8B265F51-D66F-3D93-9C2F-CC35D920B661}"/>
              </a:ext>
            </a:extLst>
          </p:cNvPr>
          <p:cNvSpPr>
            <a:spLocks noGrp="1"/>
          </p:cNvSpPr>
          <p:nvPr>
            <p:ph type="title" hasCustomPrompt="1"/>
          </p:nvPr>
        </p:nvSpPr>
        <p:spPr>
          <a:xfrm>
            <a:off x="347871" y="206629"/>
            <a:ext cx="11160690" cy="935745"/>
          </a:xfrm>
        </p:spPr>
        <p:txBody>
          <a:bodyPr>
            <a:normAutofit/>
          </a:bodyPr>
          <a:lstStyle>
            <a:lvl1pPr>
              <a:defRPr sz="3600" b="1"/>
            </a:lvl1pPr>
          </a:lstStyle>
          <a:p>
            <a:r>
              <a:rPr lang="de-CH" noProof="0" dirty="0"/>
              <a:t>Folientitel 36 Pt.</a:t>
            </a:r>
          </a:p>
        </p:txBody>
      </p:sp>
      <p:sp>
        <p:nvSpPr>
          <p:cNvPr id="3" name="Foliennummernplatzhalter 5">
            <a:extLst>
              <a:ext uri="{FF2B5EF4-FFF2-40B4-BE49-F238E27FC236}">
                <a16:creationId xmlns:a16="http://schemas.microsoft.com/office/drawing/2014/main" id="{6E53BA87-D9B5-058C-D0FA-25905F9C21DE}"/>
              </a:ext>
            </a:extLst>
          </p:cNvPr>
          <p:cNvSpPr>
            <a:spLocks noGrp="1"/>
          </p:cNvSpPr>
          <p:nvPr>
            <p:ph type="sldNum" sz="quarter" idx="12"/>
          </p:nvPr>
        </p:nvSpPr>
        <p:spPr>
          <a:xfrm>
            <a:off x="11228833" y="205104"/>
            <a:ext cx="824020" cy="671877"/>
          </a:xfrm>
          <a:prstGeom prst="rect">
            <a:avLst/>
          </a:prstGeom>
        </p:spPr>
        <p:txBody>
          <a:bodyPr anchor="t"/>
          <a:lstStyle>
            <a:lvl1pPr algn="r">
              <a:defRPr sz="2400" b="1">
                <a:solidFill>
                  <a:srgbClr val="008490"/>
                </a:solidFill>
                <a:latin typeface="Aptos Display" panose="020B0004020202020204" pitchFamily="34" charset="0"/>
              </a:defRPr>
            </a:lvl1pPr>
          </a:lstStyle>
          <a:p>
            <a:fld id="{7F1AE72B-1A11-40B2-88CB-095B8CE8BCB4}" type="slidenum">
              <a:rPr lang="de-CH" smtClean="0"/>
              <a:pPr/>
              <a:t>‹#›</a:t>
            </a:fld>
            <a:endParaRPr lang="de-CH" dirty="0"/>
          </a:p>
        </p:txBody>
      </p:sp>
      <p:cxnSp>
        <p:nvCxnSpPr>
          <p:cNvPr id="4" name="Gerader Verbinder 3">
            <a:extLst>
              <a:ext uri="{FF2B5EF4-FFF2-40B4-BE49-F238E27FC236}">
                <a16:creationId xmlns:a16="http://schemas.microsoft.com/office/drawing/2014/main" id="{F395750C-9D62-DA3A-3060-0DEB1BA6C86C}"/>
              </a:ext>
            </a:extLst>
          </p:cNvPr>
          <p:cNvCxnSpPr>
            <a:cxnSpLocks/>
          </p:cNvCxnSpPr>
          <p:nvPr userDrawn="1"/>
        </p:nvCxnSpPr>
        <p:spPr>
          <a:xfrm>
            <a:off x="349200" y="1162527"/>
            <a:ext cx="1116069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750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7" name="Fußzeilenplatzhalter 2">
            <a:extLst>
              <a:ext uri="{FF2B5EF4-FFF2-40B4-BE49-F238E27FC236}">
                <a16:creationId xmlns:a16="http://schemas.microsoft.com/office/drawing/2014/main" id="{DD22C18D-0318-5C14-BA68-690FAFC61C83}"/>
              </a:ext>
            </a:extLst>
          </p:cNvPr>
          <p:cNvSpPr>
            <a:spLocks noGrp="1"/>
          </p:cNvSpPr>
          <p:nvPr>
            <p:ph type="ftr" sz="quarter" idx="11"/>
          </p:nvPr>
        </p:nvSpPr>
        <p:spPr>
          <a:xfrm>
            <a:off x="342000" y="6393006"/>
            <a:ext cx="11160000" cy="363600"/>
          </a:xfrm>
          <a:prstGeom prst="rect">
            <a:avLst/>
          </a:prstGeom>
        </p:spPr>
        <p:txBody>
          <a:bodyPr anchor="ctr"/>
          <a:lstStyle/>
          <a:p>
            <a:endParaRPr lang="de-CH" dirty="0"/>
          </a:p>
        </p:txBody>
      </p:sp>
      <p:sp>
        <p:nvSpPr>
          <p:cNvPr id="8" name="Foliennummernplatzhalter 5">
            <a:extLst>
              <a:ext uri="{FF2B5EF4-FFF2-40B4-BE49-F238E27FC236}">
                <a16:creationId xmlns:a16="http://schemas.microsoft.com/office/drawing/2014/main" id="{3C4DBCEE-41C4-5304-096C-FEC0D410B36E}"/>
              </a:ext>
            </a:extLst>
          </p:cNvPr>
          <p:cNvSpPr txBox="1">
            <a:spLocks/>
          </p:cNvSpPr>
          <p:nvPr userDrawn="1"/>
        </p:nvSpPr>
        <p:spPr>
          <a:xfrm>
            <a:off x="11216641" y="205200"/>
            <a:ext cx="836212" cy="671877"/>
          </a:xfrm>
          <a:prstGeom prst="rect">
            <a:avLst/>
          </a:prstGeom>
        </p:spPr>
        <p:txBody>
          <a:bodyPr anchor="t"/>
          <a:lstStyle>
            <a:defPPr>
              <a:defRPr lang="de-DE"/>
            </a:defPPr>
            <a:lvl1pPr marL="0" algn="r" defTabSz="914400" rtl="0" eaLnBrk="1" latinLnBrk="0" hangingPunct="1">
              <a:defRPr sz="2400" b="1" kern="1200">
                <a:solidFill>
                  <a:srgbClr val="008490"/>
                </a:solidFill>
                <a:latin typeface="Aptos Display" panose="020B00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F1AE72B-1A11-40B2-88CB-095B8CE8BCB4}" type="slidenum">
              <a:rPr lang="de-CH" smtClean="0"/>
              <a:pPr algn="r"/>
              <a:t>‹#›</a:t>
            </a:fld>
            <a:endParaRPr lang="de-CH" dirty="0"/>
          </a:p>
        </p:txBody>
      </p:sp>
    </p:spTree>
    <p:extLst>
      <p:ext uri="{BB962C8B-B14F-4D97-AF65-F5344CB8AC3E}">
        <p14:creationId xmlns:p14="http://schemas.microsoft.com/office/powerpoint/2010/main" val="72864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49200" y="205200"/>
            <a:ext cx="4252194" cy="1440816"/>
          </a:xfrm>
        </p:spPr>
        <p:txBody>
          <a:bodyPr anchor="b"/>
          <a:lstStyle>
            <a:lvl1pPr>
              <a:defRPr sz="3200"/>
            </a:lvl1pPr>
          </a:lstStyle>
          <a:p>
            <a:r>
              <a:rPr lang="de-CH" noProof="0" dirty="0"/>
              <a:t>Folientitel</a:t>
            </a:r>
          </a:p>
        </p:txBody>
      </p:sp>
      <p:sp>
        <p:nvSpPr>
          <p:cNvPr id="3" name="Inhaltsplatzhalter 2"/>
          <p:cNvSpPr>
            <a:spLocks noGrp="1"/>
          </p:cNvSpPr>
          <p:nvPr>
            <p:ph idx="1" hasCustomPrompt="1"/>
          </p:nvPr>
        </p:nvSpPr>
        <p:spPr>
          <a:xfrm>
            <a:off x="5004286" y="205200"/>
            <a:ext cx="6497333" cy="5043808"/>
          </a:xfrm>
        </p:spPr>
        <p:txBody>
          <a:bodyPr/>
          <a:lstStyle>
            <a:lvl1pPr>
              <a:lnSpc>
                <a:spcPct val="114000"/>
              </a:lnSpc>
              <a:defRPr sz="2800"/>
            </a:lvl1pPr>
            <a:lvl2pPr>
              <a:defRPr sz="2600"/>
            </a:lvl2pPr>
            <a:lvl3pPr>
              <a:defRPr sz="2600"/>
            </a:lvl3pPr>
            <a:lvl4pPr>
              <a:defRPr sz="2000"/>
            </a:lvl4pPr>
            <a:lvl5pPr marL="1828800" indent="0">
              <a:buNone/>
              <a:defRPr sz="2000"/>
            </a:lvl5pPr>
            <a:lvl6pPr>
              <a:defRPr sz="2000"/>
            </a:lvl6pPr>
            <a:lvl7pPr>
              <a:defRPr sz="2000"/>
            </a:lvl7pPr>
            <a:lvl8pPr>
              <a:defRPr sz="2000"/>
            </a:lvl8pPr>
            <a:lvl9pPr>
              <a:defRPr sz="2000"/>
            </a:lvl9pPr>
          </a:lstStyle>
          <a:p>
            <a:pPr lvl="0"/>
            <a:r>
              <a:rPr lang="de-CH" noProof="0" dirty="0"/>
              <a:t>Erste Ebene 28 Pt.</a:t>
            </a:r>
          </a:p>
          <a:p>
            <a:pPr lvl="1"/>
            <a:r>
              <a:rPr lang="de-CH" noProof="0" dirty="0"/>
              <a:t>Zweite Ebene 26 Pt.</a:t>
            </a:r>
          </a:p>
          <a:p>
            <a:pPr lvl="2"/>
            <a:r>
              <a:rPr lang="de-CH" noProof="0" dirty="0"/>
              <a:t>Dritte Ebene 26 Pt.</a:t>
            </a:r>
          </a:p>
        </p:txBody>
      </p:sp>
      <p:sp>
        <p:nvSpPr>
          <p:cNvPr id="4" name="Textplatzhalter 3"/>
          <p:cNvSpPr>
            <a:spLocks noGrp="1"/>
          </p:cNvSpPr>
          <p:nvPr>
            <p:ph type="body" sz="half" idx="2" hasCustomPrompt="1"/>
          </p:nvPr>
        </p:nvSpPr>
        <p:spPr>
          <a:xfrm>
            <a:off x="349200" y="1828800"/>
            <a:ext cx="4252194" cy="3420208"/>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262800" marR="0" lvl="0" indent="-262800" algn="l" defTabSz="914400" rtl="0" eaLnBrk="1" fontAlgn="auto" latinLnBrk="0" hangingPunct="1">
              <a:lnSpc>
                <a:spcPct val="114000"/>
              </a:lnSpc>
              <a:spcBef>
                <a:spcPts val="1800"/>
              </a:spcBef>
              <a:spcAft>
                <a:spcPts val="600"/>
              </a:spcAft>
              <a:buClrTx/>
              <a:buSzTx/>
              <a:buFont typeface="Wingdings 2" panose="05020102010507070707" pitchFamily="18" charset="2"/>
              <a:buChar char=""/>
              <a:tabLst/>
              <a:defRPr/>
            </a:pPr>
            <a:r>
              <a:rPr kumimoji="0" lang="de-CH" sz="2800" b="0" i="0" u="none" strike="noStrike" kern="1200" cap="none" spc="0" normalizeH="0" baseline="0" noProof="0" dirty="0">
                <a:ln>
                  <a:noFill/>
                </a:ln>
                <a:solidFill>
                  <a:prstClr val="black"/>
                </a:solidFill>
                <a:effectLst/>
                <a:uLnTx/>
                <a:uFillTx/>
                <a:latin typeface="Calibri" panose="020F0502020204030204"/>
                <a:ea typeface="+mn-ea"/>
                <a:cs typeface="+mn-cs"/>
              </a:rPr>
              <a:t>Erste Ebene 28 Pt.</a:t>
            </a:r>
          </a:p>
          <a:p>
            <a:pPr lvl="0"/>
            <a:endParaRPr lang="de-CH" noProof="0" dirty="0"/>
          </a:p>
        </p:txBody>
      </p:sp>
      <p:cxnSp>
        <p:nvCxnSpPr>
          <p:cNvPr id="11" name="Gerader Verbinder 10">
            <a:extLst>
              <a:ext uri="{FF2B5EF4-FFF2-40B4-BE49-F238E27FC236}">
                <a16:creationId xmlns:a16="http://schemas.microsoft.com/office/drawing/2014/main" id="{35091B39-2F38-6EC9-3E50-0BD875ED43DA}"/>
              </a:ext>
            </a:extLst>
          </p:cNvPr>
          <p:cNvCxnSpPr>
            <a:cxnSpLocks/>
          </p:cNvCxnSpPr>
          <p:nvPr userDrawn="1"/>
        </p:nvCxnSpPr>
        <p:spPr>
          <a:xfrm>
            <a:off x="349200" y="1670304"/>
            <a:ext cx="4251600" cy="8464"/>
          </a:xfrm>
          <a:prstGeom prst="line">
            <a:avLst/>
          </a:prstGeom>
          <a:ln w="25400">
            <a:solidFill>
              <a:srgbClr val="008490"/>
            </a:solidFill>
          </a:ln>
        </p:spPr>
        <p:style>
          <a:lnRef idx="1">
            <a:schemeClr val="accent1"/>
          </a:lnRef>
          <a:fillRef idx="0">
            <a:schemeClr val="accent1"/>
          </a:fillRef>
          <a:effectRef idx="0">
            <a:schemeClr val="accent1"/>
          </a:effectRef>
          <a:fontRef idx="minor">
            <a:schemeClr val="tx1"/>
          </a:fontRef>
        </p:style>
      </p:cxnSp>
      <p:sp>
        <p:nvSpPr>
          <p:cNvPr id="12" name="Foliennummernplatzhalter 5">
            <a:extLst>
              <a:ext uri="{FF2B5EF4-FFF2-40B4-BE49-F238E27FC236}">
                <a16:creationId xmlns:a16="http://schemas.microsoft.com/office/drawing/2014/main" id="{468C20C0-5774-B673-BDB4-4AF8B56ADB03}"/>
              </a:ext>
            </a:extLst>
          </p:cNvPr>
          <p:cNvSpPr txBox="1">
            <a:spLocks/>
          </p:cNvSpPr>
          <p:nvPr userDrawn="1"/>
        </p:nvSpPr>
        <p:spPr>
          <a:xfrm>
            <a:off x="11167873" y="205200"/>
            <a:ext cx="884980" cy="671877"/>
          </a:xfrm>
          <a:prstGeom prst="rect">
            <a:avLst/>
          </a:prstGeom>
        </p:spPr>
        <p:txBody>
          <a:bodyPr anchor="t"/>
          <a:lstStyle>
            <a:defPPr>
              <a:defRPr lang="de-DE"/>
            </a:defPPr>
            <a:lvl1pPr marL="0" algn="r" defTabSz="914400" rtl="0" eaLnBrk="1" latinLnBrk="0" hangingPunct="1">
              <a:defRPr sz="2400" b="1" kern="1200">
                <a:solidFill>
                  <a:srgbClr val="008490"/>
                </a:solidFill>
                <a:latin typeface="Aptos Display" panose="020B00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1AE72B-1A11-40B2-88CB-095B8CE8BCB4}" type="slidenum">
              <a:rPr lang="de-CH" smtClean="0"/>
              <a:pPr/>
              <a:t>‹#›</a:t>
            </a:fld>
            <a:endParaRPr lang="de-CH" dirty="0"/>
          </a:p>
        </p:txBody>
      </p:sp>
      <p:sp>
        <p:nvSpPr>
          <p:cNvPr id="13" name="Fußzeilenplatzhalter 2">
            <a:extLst>
              <a:ext uri="{FF2B5EF4-FFF2-40B4-BE49-F238E27FC236}">
                <a16:creationId xmlns:a16="http://schemas.microsoft.com/office/drawing/2014/main" id="{11109B8C-E540-6239-5E74-9AEBE520A5FD}"/>
              </a:ext>
            </a:extLst>
          </p:cNvPr>
          <p:cNvSpPr>
            <a:spLocks noGrp="1"/>
          </p:cNvSpPr>
          <p:nvPr>
            <p:ph type="ftr" sz="quarter" idx="11"/>
          </p:nvPr>
        </p:nvSpPr>
        <p:spPr>
          <a:xfrm>
            <a:off x="340929" y="6393006"/>
            <a:ext cx="11160690" cy="363600"/>
          </a:xfrm>
          <a:prstGeom prst="rect">
            <a:avLst/>
          </a:prstGeom>
        </p:spPr>
        <p:txBody>
          <a:bodyPr anchor="ctr"/>
          <a:lstStyle/>
          <a:p>
            <a:endParaRPr lang="de-CH" dirty="0"/>
          </a:p>
        </p:txBody>
      </p:sp>
    </p:spTree>
    <p:extLst>
      <p:ext uri="{BB962C8B-B14F-4D97-AF65-F5344CB8AC3E}">
        <p14:creationId xmlns:p14="http://schemas.microsoft.com/office/powerpoint/2010/main" val="3606769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49200" y="365125"/>
            <a:ext cx="11121887" cy="1325563"/>
          </a:xfrm>
          <a:prstGeom prst="rect">
            <a:avLst/>
          </a:prstGeom>
        </p:spPr>
        <p:txBody>
          <a:bodyPr vert="horz" lIns="91440" tIns="45720" rIns="91440" bIns="45720" rtlCol="0" anchor="ctr">
            <a:normAutofit/>
          </a:bodyPr>
          <a:lstStyle/>
          <a:p>
            <a:r>
              <a:rPr lang="de-CH" noProof="0" dirty="0"/>
              <a:t>Titelmasterformat durch Klicken bearbeiten</a:t>
            </a:r>
          </a:p>
        </p:txBody>
      </p:sp>
      <p:sp>
        <p:nvSpPr>
          <p:cNvPr id="3" name="Textplatzhalter 2"/>
          <p:cNvSpPr>
            <a:spLocks noGrp="1"/>
          </p:cNvSpPr>
          <p:nvPr>
            <p:ph type="body" idx="1"/>
          </p:nvPr>
        </p:nvSpPr>
        <p:spPr>
          <a:xfrm>
            <a:off x="349200" y="1825625"/>
            <a:ext cx="11121887" cy="3416935"/>
          </a:xfrm>
          <a:prstGeom prst="rect">
            <a:avLst/>
          </a:prstGeom>
        </p:spPr>
        <p:txBody>
          <a:bodyPr vert="horz" lIns="91440" tIns="45720" rIns="91440" bIns="45720" rtlCol="0">
            <a:normAutofit/>
          </a:bodyPr>
          <a:lstStyle/>
          <a:p>
            <a:pPr lvl="0"/>
            <a:r>
              <a:rPr lang="de-CH" noProof="0" dirty="0"/>
              <a:t>Formatvorlagen des Textmasters bearbeiten</a:t>
            </a:r>
          </a:p>
          <a:p>
            <a:pPr lvl="1"/>
            <a:r>
              <a:rPr lang="de-CH" noProof="0" dirty="0"/>
              <a:t>Zweite Ebene</a:t>
            </a:r>
          </a:p>
          <a:p>
            <a:pPr lvl="2"/>
            <a:r>
              <a:rPr lang="de-CH" noProof="0" dirty="0"/>
              <a:t>Dritte Ebene</a:t>
            </a:r>
          </a:p>
          <a:p>
            <a:pPr lvl="3"/>
            <a:r>
              <a:rPr lang="de-CH" noProof="0" dirty="0"/>
              <a:t>Vierte Ebene</a:t>
            </a:r>
          </a:p>
          <a:p>
            <a:pPr lvl="4"/>
            <a:r>
              <a:rPr lang="de-CH" noProof="0" dirty="0"/>
              <a:t>Fünfte Ebene</a:t>
            </a:r>
          </a:p>
        </p:txBody>
      </p:sp>
      <p:sp>
        <p:nvSpPr>
          <p:cNvPr id="4" name="Rechteck 3">
            <a:extLst>
              <a:ext uri="{FF2B5EF4-FFF2-40B4-BE49-F238E27FC236}">
                <a16:creationId xmlns:a16="http://schemas.microsoft.com/office/drawing/2014/main" id="{B5BAA7E2-EF1B-1A8C-35F0-78CA923D099D}"/>
              </a:ext>
            </a:extLst>
          </p:cNvPr>
          <p:cNvSpPr/>
          <p:nvPr userDrawn="1"/>
        </p:nvSpPr>
        <p:spPr>
          <a:xfrm>
            <a:off x="0" y="5364000"/>
            <a:ext cx="12192000" cy="1494000"/>
          </a:xfrm>
          <a:prstGeom prst="rect">
            <a:avLst/>
          </a:prstGeom>
          <a:solidFill>
            <a:schemeClr val="tx1"/>
          </a:solidFill>
          <a:ln w="25400">
            <a:solidFill>
              <a:srgbClr val="00849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Tree>
    <p:extLst>
      <p:ext uri="{BB962C8B-B14F-4D97-AF65-F5344CB8AC3E}">
        <p14:creationId xmlns:p14="http://schemas.microsoft.com/office/powerpoint/2010/main" val="1965731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3600" b="1" kern="1200">
          <a:solidFill>
            <a:srgbClr val="00636E"/>
          </a:solidFill>
          <a:latin typeface="Aptos Display" panose="020B0004020202020204" pitchFamily="34" charset="0"/>
          <a:ea typeface="+mj-ea"/>
          <a:cs typeface="+mj-cs"/>
        </a:defRPr>
      </a:lvl1pPr>
    </p:titleStyle>
    <p:bodyStyle>
      <a:lvl1pPr marL="262800" indent="-262800" algn="l" defTabSz="914400" rtl="0" eaLnBrk="1" latinLnBrk="0" hangingPunct="1">
        <a:lnSpc>
          <a:spcPct val="114000"/>
        </a:lnSpc>
        <a:spcBef>
          <a:spcPts val="1800"/>
        </a:spcBef>
        <a:spcAft>
          <a:spcPts val="600"/>
        </a:spcAft>
        <a:buFont typeface="Wingdings 2" panose="05020102010507070707" pitchFamily="18" charset="2"/>
        <a:buChar char=""/>
        <a:defRPr sz="2800" kern="1200">
          <a:solidFill>
            <a:schemeClr val="tx1"/>
          </a:solidFill>
          <a:latin typeface="+mn-lt"/>
          <a:ea typeface="+mn-ea"/>
          <a:cs typeface="+mn-cs"/>
        </a:defRPr>
      </a:lvl1pPr>
      <a:lvl2pPr marL="529200" indent="-262800" algn="l" defTabSz="914400" rtl="0" eaLnBrk="1" latinLnBrk="0" hangingPunct="1">
        <a:lnSpc>
          <a:spcPct val="110000"/>
        </a:lnSpc>
        <a:spcBef>
          <a:spcPts val="600"/>
        </a:spcBef>
        <a:spcAft>
          <a:spcPts val="600"/>
        </a:spcAft>
        <a:buFont typeface="Wingdings 3" panose="05040102010807070707" pitchFamily="18" charset="2"/>
        <a:buChar char="¬"/>
        <a:defRPr sz="2600" kern="1200">
          <a:solidFill>
            <a:schemeClr val="tx1"/>
          </a:solidFill>
          <a:latin typeface="+mn-lt"/>
          <a:ea typeface="+mn-ea"/>
          <a:cs typeface="+mn-cs"/>
        </a:defRPr>
      </a:lvl2pPr>
      <a:lvl3pPr marL="798513" indent="-261938" algn="l" defTabSz="914400" rtl="0" eaLnBrk="1" latinLnBrk="0" hangingPunct="1">
        <a:lnSpc>
          <a:spcPct val="110000"/>
        </a:lnSpc>
        <a:spcBef>
          <a:spcPts val="600"/>
        </a:spcBef>
        <a:spcAft>
          <a:spcPts val="600"/>
        </a:spcAft>
        <a:buFont typeface="Arial" panose="020B0604020202020204" pitchFamily="34" charset="0"/>
        <a:buChar char="•"/>
        <a:defRPr sz="2600" kern="1200">
          <a:solidFill>
            <a:schemeClr val="tx1"/>
          </a:solidFill>
          <a:latin typeface="+mn-lt"/>
          <a:ea typeface="+mn-ea"/>
          <a:cs typeface="+mn-cs"/>
        </a:defRPr>
      </a:lvl3pPr>
      <a:lvl4pPr marL="1036638" indent="-261938" algn="l" defTabSz="914400" rtl="0" eaLnBrk="1" latinLnBrk="0" hangingPunct="1">
        <a:lnSpc>
          <a:spcPct val="110000"/>
        </a:lnSpc>
        <a:spcBef>
          <a:spcPts val="600"/>
        </a:spcBef>
        <a:spcAft>
          <a:spcPts val="600"/>
        </a:spcAft>
        <a:buFont typeface="Arial" panose="020B0604020202020204" pitchFamily="34" charset="0"/>
        <a:buChar char="•"/>
        <a:defRPr sz="2600" kern="1200">
          <a:solidFill>
            <a:schemeClr val="tx1"/>
          </a:solidFill>
          <a:latin typeface="+mn-lt"/>
          <a:ea typeface="+mn-ea"/>
          <a:cs typeface="+mn-cs"/>
        </a:defRPr>
      </a:lvl4pPr>
      <a:lvl5pPr marL="1296000" indent="-262800" algn="l" defTabSz="914400" rtl="0" eaLnBrk="1" latinLnBrk="0" hangingPunct="1">
        <a:lnSpc>
          <a:spcPct val="110000"/>
        </a:lnSpc>
        <a:spcBef>
          <a:spcPts val="600"/>
        </a:spcBef>
        <a:spcAft>
          <a:spcPts val="600"/>
        </a:spcAft>
        <a:buFont typeface="Arial" panose="020B060402020202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B7D29F3-EFAB-4620-CD2E-30B5344EAD43}"/>
              </a:ext>
            </a:extLst>
          </p:cNvPr>
          <p:cNvSpPr>
            <a:spLocks noGrp="1"/>
          </p:cNvSpPr>
          <p:nvPr>
            <p:ph type="ctrTitle"/>
          </p:nvPr>
        </p:nvSpPr>
        <p:spPr>
          <a:xfrm>
            <a:off x="4285673" y="1792224"/>
            <a:ext cx="7562052" cy="2031631"/>
          </a:xfrm>
        </p:spPr>
        <p:txBody>
          <a:bodyPr>
            <a:normAutofit/>
          </a:bodyPr>
          <a:lstStyle/>
          <a:p>
            <a:pPr>
              <a:spcBef>
                <a:spcPts val="3000"/>
              </a:spcBef>
            </a:pPr>
            <a:r>
              <a:rPr lang="de-CH" noProof="0" dirty="0"/>
              <a:t>Der Gegenvorschlag </a:t>
            </a:r>
            <a:br>
              <a:rPr lang="de-CH" noProof="0" dirty="0"/>
            </a:br>
            <a:r>
              <a:rPr lang="de-CH" noProof="0" dirty="0"/>
              <a:t>zur Inklusionsinitiative</a:t>
            </a:r>
            <a:endParaRPr lang="de-CH" sz="2800" b="0" noProof="0" dirty="0"/>
          </a:p>
        </p:txBody>
      </p:sp>
      <p:sp>
        <p:nvSpPr>
          <p:cNvPr id="4" name="Untertitel 5">
            <a:extLst>
              <a:ext uri="{FF2B5EF4-FFF2-40B4-BE49-F238E27FC236}">
                <a16:creationId xmlns:a16="http://schemas.microsoft.com/office/drawing/2014/main" id="{8E349961-035F-5F7E-D5DE-F80AC25B4347}"/>
              </a:ext>
            </a:extLst>
          </p:cNvPr>
          <p:cNvSpPr>
            <a:spLocks noGrp="1"/>
          </p:cNvSpPr>
          <p:nvPr>
            <p:ph type="subTitle" idx="1"/>
          </p:nvPr>
        </p:nvSpPr>
        <p:spPr>
          <a:xfrm>
            <a:off x="4285673" y="4252053"/>
            <a:ext cx="3154914" cy="1060704"/>
          </a:xfrm>
        </p:spPr>
        <p:txBody>
          <a:bodyPr>
            <a:normAutofit fontScale="92500" lnSpcReduction="20000"/>
          </a:bodyPr>
          <a:lstStyle/>
          <a:p>
            <a:r>
              <a:rPr lang="de-CH" noProof="0" dirty="0">
                <a:solidFill>
                  <a:schemeClr val="tx1"/>
                </a:solidFill>
              </a:rPr>
              <a:t>Caroline Hess-Klein</a:t>
            </a:r>
          </a:p>
          <a:p>
            <a:r>
              <a:rPr lang="de-CH" b="0" noProof="0" dirty="0" err="1">
                <a:solidFill>
                  <a:schemeClr val="tx1"/>
                </a:solidFill>
              </a:rPr>
              <a:t>Inclusion</a:t>
            </a:r>
            <a:r>
              <a:rPr lang="de-CH" b="0" noProof="0" dirty="0">
                <a:solidFill>
                  <a:schemeClr val="tx1"/>
                </a:solidFill>
              </a:rPr>
              <a:t> Handicap</a:t>
            </a:r>
          </a:p>
          <a:p>
            <a:endParaRPr lang="de-CH" b="0" noProof="0" dirty="0"/>
          </a:p>
        </p:txBody>
      </p:sp>
      <p:sp>
        <p:nvSpPr>
          <p:cNvPr id="7" name="Untertitel 5">
            <a:extLst>
              <a:ext uri="{FF2B5EF4-FFF2-40B4-BE49-F238E27FC236}">
                <a16:creationId xmlns:a16="http://schemas.microsoft.com/office/drawing/2014/main" id="{296D8173-7773-1BBD-94E7-D918CF4FA4B2}"/>
              </a:ext>
            </a:extLst>
          </p:cNvPr>
          <p:cNvSpPr txBox="1">
            <a:spLocks/>
          </p:cNvSpPr>
          <p:nvPr/>
        </p:nvSpPr>
        <p:spPr>
          <a:xfrm>
            <a:off x="7624619" y="4252053"/>
            <a:ext cx="3154914" cy="1060704"/>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114000"/>
              </a:lnSpc>
              <a:spcBef>
                <a:spcPts val="0"/>
              </a:spcBef>
              <a:spcAft>
                <a:spcPts val="600"/>
              </a:spcAft>
              <a:buFont typeface="Wingdings 2" panose="05020102010507070707" pitchFamily="18" charset="2"/>
              <a:buNone/>
              <a:defRPr sz="2800" b="1" i="0" kern="1200">
                <a:solidFill>
                  <a:srgbClr val="008490"/>
                </a:solidFill>
                <a:latin typeface="+mn-lt"/>
                <a:ea typeface="+mn-ea"/>
                <a:cs typeface="+mn-cs"/>
              </a:defRPr>
            </a:lvl1pPr>
            <a:lvl2pPr marL="457200" indent="0" algn="ctr" defTabSz="914400" rtl="0" eaLnBrk="1" latinLnBrk="0" hangingPunct="1">
              <a:lnSpc>
                <a:spcPct val="110000"/>
              </a:lnSpc>
              <a:spcBef>
                <a:spcPts val="600"/>
              </a:spcBef>
              <a:spcAft>
                <a:spcPts val="600"/>
              </a:spcAft>
              <a:buFont typeface="Wingdings 3" panose="05040102010807070707" pitchFamily="18" charset="2"/>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600"/>
              </a:spcBef>
              <a:spcAft>
                <a:spcPts val="600"/>
              </a:spcAft>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600"/>
              </a:spcBef>
              <a:spcAft>
                <a:spcPts val="600"/>
              </a:spcAft>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10000"/>
              </a:lnSpc>
              <a:spcBef>
                <a:spcPts val="600"/>
              </a:spcBef>
              <a:spcAft>
                <a:spcPts val="600"/>
              </a:spcAft>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CH" dirty="0">
                <a:solidFill>
                  <a:schemeClr val="tx1"/>
                </a:solidFill>
              </a:rPr>
              <a:t>Markus Schefer</a:t>
            </a:r>
          </a:p>
          <a:p>
            <a:r>
              <a:rPr lang="de-CH" b="0" dirty="0">
                <a:solidFill>
                  <a:schemeClr val="tx1"/>
                </a:solidFill>
              </a:rPr>
              <a:t>Universität Basel</a:t>
            </a:r>
          </a:p>
          <a:p>
            <a:endParaRPr lang="de-CH" b="0" dirty="0"/>
          </a:p>
        </p:txBody>
      </p:sp>
      <p:cxnSp>
        <p:nvCxnSpPr>
          <p:cNvPr id="8" name="Straight Connector 7">
            <a:extLst>
              <a:ext uri="{FF2B5EF4-FFF2-40B4-BE49-F238E27FC236}">
                <a16:creationId xmlns:a16="http://schemas.microsoft.com/office/drawing/2014/main" id="{0D43291B-C12B-E68C-8DD9-CA51F5DDB898}"/>
              </a:ext>
            </a:extLst>
          </p:cNvPr>
          <p:cNvCxnSpPr>
            <a:cxnSpLocks/>
          </p:cNvCxnSpPr>
          <p:nvPr/>
        </p:nvCxnSpPr>
        <p:spPr>
          <a:xfrm>
            <a:off x="7372350" y="4314825"/>
            <a:ext cx="0" cy="8455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4308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86468" y="2907274"/>
            <a:ext cx="10659533" cy="1043451"/>
          </a:xfrm>
        </p:spPr>
        <p:txBody>
          <a:bodyPr>
            <a:normAutofit/>
          </a:bodyPr>
          <a:lstStyle/>
          <a:p>
            <a:pPr algn="l"/>
            <a:r>
              <a:rPr lang="de-CH" sz="4400" b="0" noProof="0" dirty="0">
                <a:solidFill>
                  <a:schemeClr val="tx1"/>
                </a:solidFill>
              </a:rPr>
              <a:t>Herzlichen Dank für Ihre Aufmerksamkeit!</a:t>
            </a:r>
          </a:p>
        </p:txBody>
      </p:sp>
      <p:sp>
        <p:nvSpPr>
          <p:cNvPr id="3" name="Untertitel 2"/>
          <p:cNvSpPr>
            <a:spLocks noGrp="1"/>
          </p:cNvSpPr>
          <p:nvPr>
            <p:ph type="subTitle" idx="1"/>
          </p:nvPr>
        </p:nvSpPr>
        <p:spPr>
          <a:xfrm>
            <a:off x="1786468" y="4165600"/>
            <a:ext cx="10659533" cy="1137920"/>
          </a:xfrm>
        </p:spPr>
        <p:txBody>
          <a:bodyPr>
            <a:noAutofit/>
          </a:bodyPr>
          <a:lstStyle/>
          <a:p>
            <a:pPr algn="l">
              <a:spcBef>
                <a:spcPts val="0"/>
              </a:spcBef>
              <a:spcAft>
                <a:spcPts val="1800"/>
              </a:spcAft>
            </a:pPr>
            <a:r>
              <a:rPr lang="de-CH" noProof="0" dirty="0">
                <a:latin typeface="+mj-lt"/>
              </a:rPr>
              <a:t>caroline.hessklein</a:t>
            </a:r>
            <a:r>
              <a:rPr lang="de-CH" noProof="0" dirty="0">
                <a:solidFill>
                  <a:srgbClr val="008490"/>
                </a:solidFill>
                <a:latin typeface="+mj-lt"/>
              </a:rPr>
              <a:t>@inclusion-handicap.ch</a:t>
            </a:r>
            <a:br>
              <a:rPr lang="de-CH" noProof="0" dirty="0">
                <a:solidFill>
                  <a:srgbClr val="008490"/>
                </a:solidFill>
                <a:latin typeface="+mj-lt"/>
              </a:rPr>
            </a:br>
            <a:r>
              <a:rPr lang="de-CH" noProof="0" dirty="0">
                <a:solidFill>
                  <a:srgbClr val="008490"/>
                </a:solidFill>
                <a:latin typeface="+mj-lt"/>
              </a:rPr>
              <a:t>markus.schefer@unibas.ch</a:t>
            </a:r>
          </a:p>
          <a:p>
            <a:pPr algn="l">
              <a:spcBef>
                <a:spcPts val="0"/>
              </a:spcBef>
              <a:spcAft>
                <a:spcPts val="1800"/>
              </a:spcAft>
            </a:pPr>
            <a:endParaRPr lang="de-CH" sz="3600" noProof="0" dirty="0">
              <a:solidFill>
                <a:srgbClr val="008490"/>
              </a:solidFill>
              <a:latin typeface="+mj-lt"/>
            </a:endParaRPr>
          </a:p>
        </p:txBody>
      </p:sp>
    </p:spTree>
    <p:extLst>
      <p:ext uri="{BB962C8B-B14F-4D97-AF65-F5344CB8AC3E}">
        <p14:creationId xmlns:p14="http://schemas.microsoft.com/office/powerpoint/2010/main" val="633945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DD8B7F-F420-DDAC-A35D-9B529F4DB9EB}"/>
              </a:ext>
            </a:extLst>
          </p:cNvPr>
          <p:cNvSpPr>
            <a:spLocks noGrp="1"/>
          </p:cNvSpPr>
          <p:nvPr>
            <p:ph type="title"/>
          </p:nvPr>
        </p:nvSpPr>
        <p:spPr/>
        <p:txBody>
          <a:bodyPr/>
          <a:lstStyle/>
          <a:p>
            <a:r>
              <a:rPr lang="de-CH" noProof="0" dirty="0"/>
              <a:t>Inhalt</a:t>
            </a:r>
          </a:p>
        </p:txBody>
      </p:sp>
      <p:sp>
        <p:nvSpPr>
          <p:cNvPr id="3" name="Inhaltsplatzhalter 2">
            <a:extLst>
              <a:ext uri="{FF2B5EF4-FFF2-40B4-BE49-F238E27FC236}">
                <a16:creationId xmlns:a16="http://schemas.microsoft.com/office/drawing/2014/main" id="{05BC544B-2E9A-FACB-9EAC-E449323F1CF3}"/>
              </a:ext>
            </a:extLst>
          </p:cNvPr>
          <p:cNvSpPr>
            <a:spLocks noGrp="1"/>
          </p:cNvSpPr>
          <p:nvPr>
            <p:ph idx="1"/>
          </p:nvPr>
        </p:nvSpPr>
        <p:spPr/>
        <p:txBody>
          <a:bodyPr/>
          <a:lstStyle/>
          <a:p>
            <a:pPr marL="359999" marR="0" lvl="0" indent="-359999" algn="l" defTabSz="539998" rtl="0" eaLnBrk="1" fontAlgn="auto" latinLnBrk="0" hangingPunct="1">
              <a:lnSpc>
                <a:spcPct val="110000"/>
              </a:lnSpc>
              <a:spcBef>
                <a:spcPts val="1200"/>
              </a:spcBef>
              <a:spcAft>
                <a:spcPts val="0"/>
              </a:spcAft>
              <a:buClrTx/>
              <a:buSzPct val="100000"/>
              <a:buFont typeface="Wingdings 2" pitchFamily="18"/>
              <a:buChar char=""/>
              <a:tabLst/>
              <a:defRPr/>
            </a:pPr>
            <a:r>
              <a:rPr kumimoji="0" lang="de-CH" sz="3000" b="0" i="0" u="none" strike="noStrike" kern="1200" cap="none" spc="0" normalizeH="0" baseline="0" noProof="0" dirty="0">
                <a:ln>
                  <a:noFill/>
                </a:ln>
                <a:solidFill>
                  <a:srgbClr val="000000"/>
                </a:solidFill>
                <a:effectLst/>
                <a:uLnTx/>
                <a:uFillTx/>
                <a:latin typeface="Calibri"/>
              </a:rPr>
              <a:t>Präsentation und Kritik des Entwurfs für ein Inklusionsgesetz (Caroline Hess-Klein)</a:t>
            </a:r>
          </a:p>
          <a:p>
            <a:pPr marL="359999" marR="0" lvl="0" indent="-359999" algn="l" defTabSz="539998" rtl="0" eaLnBrk="1" fontAlgn="auto" latinLnBrk="0" hangingPunct="1">
              <a:lnSpc>
                <a:spcPct val="110000"/>
              </a:lnSpc>
              <a:spcBef>
                <a:spcPts val="1200"/>
              </a:spcBef>
              <a:spcAft>
                <a:spcPts val="0"/>
              </a:spcAft>
              <a:buClrTx/>
              <a:buSzPct val="100000"/>
              <a:buFont typeface="Wingdings 2" pitchFamily="18"/>
              <a:buChar char=""/>
              <a:tabLst/>
              <a:defRPr/>
            </a:pPr>
            <a:r>
              <a:rPr kumimoji="0" lang="de-CH" sz="3000" b="0" i="0" u="none" strike="noStrike" kern="1200" cap="none" spc="0" normalizeH="0" baseline="0" noProof="0" dirty="0">
                <a:ln>
                  <a:noFill/>
                </a:ln>
                <a:solidFill>
                  <a:srgbClr val="000000"/>
                </a:solidFill>
                <a:effectLst/>
                <a:uLnTx/>
                <a:uFillTx/>
                <a:latin typeface="Calibri"/>
              </a:rPr>
              <a:t>Was muss ein Inklusionsgesetz beinhalten? (Markus Schefer)</a:t>
            </a:r>
          </a:p>
          <a:p>
            <a:endParaRPr lang="de-CH" noProof="0" dirty="0"/>
          </a:p>
        </p:txBody>
      </p:sp>
      <p:sp>
        <p:nvSpPr>
          <p:cNvPr id="4" name="Foliennummernplatzhalter 3">
            <a:extLst>
              <a:ext uri="{FF2B5EF4-FFF2-40B4-BE49-F238E27FC236}">
                <a16:creationId xmlns:a16="http://schemas.microsoft.com/office/drawing/2014/main" id="{0305E77F-83E9-2872-D3B6-3EFFC71C3F08}"/>
              </a:ext>
            </a:extLst>
          </p:cNvPr>
          <p:cNvSpPr>
            <a:spLocks noGrp="1"/>
          </p:cNvSpPr>
          <p:nvPr>
            <p:ph type="sldNum" sz="quarter" idx="4"/>
          </p:nvPr>
        </p:nvSpPr>
        <p:spPr/>
        <p:txBody>
          <a:bodyPr/>
          <a:lstStyle/>
          <a:p>
            <a:fld id="{7F1AE72B-1A11-40B2-88CB-095B8CE8BCB4}" type="slidenum">
              <a:rPr lang="de-CH" noProof="0" smtClean="0"/>
              <a:pPr/>
              <a:t>2</a:t>
            </a:fld>
            <a:endParaRPr lang="de-CH" noProof="0" dirty="0"/>
          </a:p>
        </p:txBody>
      </p:sp>
    </p:spTree>
    <p:extLst>
      <p:ext uri="{BB962C8B-B14F-4D97-AF65-F5344CB8AC3E}">
        <p14:creationId xmlns:p14="http://schemas.microsoft.com/office/powerpoint/2010/main" val="2287505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204EC2-5FB4-FF1D-5046-D85D44AF6F04}"/>
              </a:ext>
            </a:extLst>
          </p:cNvPr>
          <p:cNvSpPr>
            <a:spLocks noGrp="1"/>
          </p:cNvSpPr>
          <p:nvPr>
            <p:ph type="title"/>
          </p:nvPr>
        </p:nvSpPr>
        <p:spPr/>
        <p:txBody>
          <a:bodyPr>
            <a:normAutofit fontScale="90000"/>
          </a:bodyPr>
          <a:lstStyle/>
          <a:p>
            <a:r>
              <a:rPr kumimoji="0" lang="de-CH" sz="3100" b="1" i="0" u="none" strike="noStrike" kern="1200" cap="none" spc="0" normalizeH="0" baseline="0" noProof="0" dirty="0">
                <a:ln>
                  <a:noFill/>
                </a:ln>
                <a:solidFill>
                  <a:srgbClr val="016469"/>
                </a:solidFill>
                <a:effectLst/>
                <a:uLnTx/>
                <a:uFillTx/>
                <a:latin typeface="Calibri" panose="020F0502020204030204" pitchFamily="34" charset="0"/>
                <a:ea typeface="Calibri" panose="020F0502020204030204" pitchFamily="34" charset="0"/>
                <a:cs typeface="Calibri" panose="020F0502020204030204" pitchFamily="34" charset="0"/>
              </a:rPr>
              <a:t>Botschaft zur Inklusions-Initiative und </a:t>
            </a:r>
            <a:br>
              <a:rPr kumimoji="0" lang="de-CH" sz="3100" b="1" i="0" u="none" strike="noStrike" kern="1200" cap="none" spc="0" normalizeH="0" baseline="0" noProof="0" dirty="0">
                <a:ln>
                  <a:noFill/>
                </a:ln>
                <a:solidFill>
                  <a:srgbClr val="016469"/>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de-CH" sz="3100" b="1" i="0" u="none" strike="noStrike" kern="1200" cap="none" spc="0" normalizeH="0" baseline="0" noProof="0" dirty="0">
                <a:ln>
                  <a:noFill/>
                </a:ln>
                <a:solidFill>
                  <a:srgbClr val="016469"/>
                </a:solidFill>
                <a:effectLst/>
                <a:uLnTx/>
                <a:uFillTx/>
                <a:latin typeface="Calibri" panose="020F0502020204030204" pitchFamily="34" charset="0"/>
                <a:ea typeface="Calibri" panose="020F0502020204030204" pitchFamily="34" charset="0"/>
                <a:cs typeface="Calibri" panose="020F0502020204030204" pitchFamily="34" charset="0"/>
              </a:rPr>
              <a:t>zum indirekten Gegenvorschlag</a:t>
            </a:r>
            <a:endParaRPr lang="de-CH" noProof="0" dirty="0"/>
          </a:p>
        </p:txBody>
      </p:sp>
      <p:sp>
        <p:nvSpPr>
          <p:cNvPr id="3" name="Inhaltsplatzhalter 2">
            <a:extLst>
              <a:ext uri="{FF2B5EF4-FFF2-40B4-BE49-F238E27FC236}">
                <a16:creationId xmlns:a16="http://schemas.microsoft.com/office/drawing/2014/main" id="{434FE545-AAEE-87A3-569E-ECA82DC0DA4F}"/>
              </a:ext>
            </a:extLst>
          </p:cNvPr>
          <p:cNvSpPr>
            <a:spLocks noGrp="1"/>
          </p:cNvSpPr>
          <p:nvPr>
            <p:ph idx="1"/>
          </p:nvPr>
        </p:nvSpPr>
        <p:spPr>
          <a:xfrm>
            <a:off x="347871" y="1289633"/>
            <a:ext cx="11271474" cy="3993231"/>
          </a:xfrm>
        </p:spPr>
        <p:txBody>
          <a:bodyPr>
            <a:normAutofit/>
          </a:bodyPr>
          <a:lstStyle/>
          <a:p>
            <a:r>
              <a:rPr lang="de-CH" noProof="0" dirty="0"/>
              <a:t>«Der Bundesrat unterstützt das Hauptanliegen der Initiative. Er ist jedoch der Meinung, dass der Initiativtext die konkrete Umsetzung weitgehend offenlässt und nicht substanziell über das bestehende Recht hinausgeht. Er beantragt deshalb dem Parlament, die Initiative abzulehnen, und stellt dieser einen indirekten Gegenvorschlag auf Gesetzesstufe gegenüber. Der Gegenvorschlag ist im Vergleich zur Initiative pragmatisch und sieht ein schrittweises, konkretes Vorgehen auf der Basis bewährter Instrumente vor.»</a:t>
            </a:r>
          </a:p>
        </p:txBody>
      </p:sp>
      <p:sp>
        <p:nvSpPr>
          <p:cNvPr id="4" name="Foliennummernplatzhalter 3">
            <a:extLst>
              <a:ext uri="{FF2B5EF4-FFF2-40B4-BE49-F238E27FC236}">
                <a16:creationId xmlns:a16="http://schemas.microsoft.com/office/drawing/2014/main" id="{FE6E91B6-5EE4-291D-D6E5-757E2B3A7B00}"/>
              </a:ext>
            </a:extLst>
          </p:cNvPr>
          <p:cNvSpPr>
            <a:spLocks noGrp="1"/>
          </p:cNvSpPr>
          <p:nvPr>
            <p:ph type="sldNum" sz="quarter" idx="4"/>
          </p:nvPr>
        </p:nvSpPr>
        <p:spPr/>
        <p:txBody>
          <a:bodyPr/>
          <a:lstStyle/>
          <a:p>
            <a:fld id="{7F1AE72B-1A11-40B2-88CB-095B8CE8BCB4}" type="slidenum">
              <a:rPr lang="de-CH" noProof="0" smtClean="0"/>
              <a:pPr/>
              <a:t>3</a:t>
            </a:fld>
            <a:endParaRPr lang="de-CH" noProof="0" dirty="0"/>
          </a:p>
        </p:txBody>
      </p:sp>
    </p:spTree>
    <p:extLst>
      <p:ext uri="{BB962C8B-B14F-4D97-AF65-F5344CB8AC3E}">
        <p14:creationId xmlns:p14="http://schemas.microsoft.com/office/powerpoint/2010/main" val="619277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A42A5-3773-4CE1-25FA-48F2D325ACF4}"/>
              </a:ext>
            </a:extLst>
          </p:cNvPr>
          <p:cNvSpPr>
            <a:spLocks noGrp="1"/>
          </p:cNvSpPr>
          <p:nvPr>
            <p:ph type="title"/>
          </p:nvPr>
        </p:nvSpPr>
        <p:spPr/>
        <p:txBody>
          <a:bodyPr/>
          <a:lstStyle/>
          <a:p>
            <a:r>
              <a:rPr lang="de-CH" noProof="0" dirty="0"/>
              <a:t>Inhalte des indirekten Gegenvorschlages</a:t>
            </a:r>
          </a:p>
        </p:txBody>
      </p:sp>
      <p:sp>
        <p:nvSpPr>
          <p:cNvPr id="3" name="Content Placeholder 2">
            <a:extLst>
              <a:ext uri="{FF2B5EF4-FFF2-40B4-BE49-F238E27FC236}">
                <a16:creationId xmlns:a16="http://schemas.microsoft.com/office/drawing/2014/main" id="{00F65329-C7A2-8402-4492-9403DFB9A16C}"/>
              </a:ext>
            </a:extLst>
          </p:cNvPr>
          <p:cNvSpPr>
            <a:spLocks noGrp="1"/>
          </p:cNvSpPr>
          <p:nvPr>
            <p:ph idx="1"/>
          </p:nvPr>
        </p:nvSpPr>
        <p:spPr>
          <a:xfrm>
            <a:off x="347871" y="1252687"/>
            <a:ext cx="11160690" cy="4206003"/>
          </a:xfrm>
        </p:spPr>
        <p:txBody>
          <a:bodyPr>
            <a:normAutofit/>
          </a:bodyPr>
          <a:lstStyle/>
          <a:p>
            <a:r>
              <a:rPr lang="de-CH" noProof="0" dirty="0"/>
              <a:t>Neues </a:t>
            </a:r>
            <a:r>
              <a:rPr lang="de-CH" b="1" noProof="0" dirty="0"/>
              <a:t>Bundesgesetz über die Förderung der Inklusion von Menschen mit Behinderungen (Inklusionsgesetz, </a:t>
            </a:r>
            <a:r>
              <a:rPr lang="de-CH" b="1" noProof="0" dirty="0" err="1"/>
              <a:t>InG</a:t>
            </a:r>
            <a:r>
              <a:rPr lang="de-CH" b="1" noProof="0" dirty="0"/>
              <a:t>)</a:t>
            </a:r>
            <a:r>
              <a:rPr lang="de-CH" noProof="0" dirty="0"/>
              <a:t>, welches unter anderem eine Revision vorsieht des:</a:t>
            </a:r>
          </a:p>
          <a:p>
            <a:pPr marL="457200" indent="-457200">
              <a:lnSpc>
                <a:spcPct val="100000"/>
              </a:lnSpc>
              <a:spcBef>
                <a:spcPts val="600"/>
              </a:spcBef>
              <a:buFont typeface="Wingdings 2" panose="05020102010507070707" pitchFamily="18" charset="2"/>
              <a:buChar char=""/>
            </a:pPr>
            <a:r>
              <a:rPr lang="de-CH" noProof="0" dirty="0"/>
              <a:t>IVG</a:t>
            </a:r>
          </a:p>
          <a:p>
            <a:pPr marL="457200" indent="-457200">
              <a:lnSpc>
                <a:spcPct val="100000"/>
              </a:lnSpc>
              <a:spcBef>
                <a:spcPts val="600"/>
              </a:spcBef>
              <a:buFont typeface="Wingdings 2" panose="05020102010507070707" pitchFamily="18" charset="2"/>
              <a:buChar char=""/>
            </a:pPr>
            <a:r>
              <a:rPr lang="de-CH" noProof="0" dirty="0"/>
              <a:t>Bundesgesetz über Massnahmen zur zivilen Friedensförderung und Stärkung der Menschenrechte (gemäss Entscheid WBK-N, 22. Mai 2026)  </a:t>
            </a:r>
          </a:p>
          <a:p>
            <a:pPr marL="457200" indent="-457200">
              <a:lnSpc>
                <a:spcPct val="100000"/>
              </a:lnSpc>
              <a:spcBef>
                <a:spcPts val="600"/>
              </a:spcBef>
              <a:buFont typeface="Wingdings 2" panose="05020102010507070707" pitchFamily="18" charset="2"/>
              <a:buChar char=""/>
            </a:pPr>
            <a:r>
              <a:rPr lang="de-CH" noProof="0" dirty="0" err="1"/>
              <a:t>BehiG</a:t>
            </a:r>
            <a:endParaRPr lang="de-CH" noProof="0" dirty="0"/>
          </a:p>
        </p:txBody>
      </p:sp>
      <p:sp>
        <p:nvSpPr>
          <p:cNvPr id="4" name="Slide Number Placeholder 3">
            <a:extLst>
              <a:ext uri="{FF2B5EF4-FFF2-40B4-BE49-F238E27FC236}">
                <a16:creationId xmlns:a16="http://schemas.microsoft.com/office/drawing/2014/main" id="{4F2D1C1D-F5DA-223B-0931-6C78835551A4}"/>
              </a:ext>
            </a:extLst>
          </p:cNvPr>
          <p:cNvSpPr>
            <a:spLocks noGrp="1"/>
          </p:cNvSpPr>
          <p:nvPr>
            <p:ph type="sldNum" sz="quarter" idx="4"/>
          </p:nvPr>
        </p:nvSpPr>
        <p:spPr/>
        <p:txBody>
          <a:bodyPr/>
          <a:lstStyle/>
          <a:p>
            <a:fld id="{7F1AE72B-1A11-40B2-88CB-095B8CE8BCB4}" type="slidenum">
              <a:rPr lang="de-CH" noProof="0" smtClean="0"/>
              <a:pPr/>
              <a:t>4</a:t>
            </a:fld>
            <a:endParaRPr lang="de-CH" noProof="0" dirty="0"/>
          </a:p>
        </p:txBody>
      </p:sp>
    </p:spTree>
    <p:extLst>
      <p:ext uri="{BB962C8B-B14F-4D97-AF65-F5344CB8AC3E}">
        <p14:creationId xmlns:p14="http://schemas.microsoft.com/office/powerpoint/2010/main" val="3407172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B71C9-DA2C-015B-F598-E4D07BB17E1E}"/>
              </a:ext>
            </a:extLst>
          </p:cNvPr>
          <p:cNvSpPr>
            <a:spLocks noGrp="1"/>
          </p:cNvSpPr>
          <p:nvPr>
            <p:ph type="title"/>
          </p:nvPr>
        </p:nvSpPr>
        <p:spPr/>
        <p:txBody>
          <a:bodyPr/>
          <a:lstStyle/>
          <a:p>
            <a:r>
              <a:rPr lang="de-CH" noProof="0" dirty="0"/>
              <a:t>«Pragmatisch und konkret»?</a:t>
            </a:r>
          </a:p>
        </p:txBody>
      </p:sp>
      <p:sp>
        <p:nvSpPr>
          <p:cNvPr id="3" name="Content Placeholder 2">
            <a:extLst>
              <a:ext uri="{FF2B5EF4-FFF2-40B4-BE49-F238E27FC236}">
                <a16:creationId xmlns:a16="http://schemas.microsoft.com/office/drawing/2014/main" id="{8E01E925-6BD7-C1BD-19D6-3D1B9E8CDC0F}"/>
              </a:ext>
            </a:extLst>
          </p:cNvPr>
          <p:cNvSpPr>
            <a:spLocks noGrp="1"/>
          </p:cNvSpPr>
          <p:nvPr>
            <p:ph idx="1"/>
          </p:nvPr>
        </p:nvSpPr>
        <p:spPr>
          <a:xfrm>
            <a:off x="347871" y="1289633"/>
            <a:ext cx="11160690" cy="4279894"/>
          </a:xfrm>
        </p:spPr>
        <p:txBody>
          <a:bodyPr>
            <a:normAutofit/>
          </a:bodyPr>
          <a:lstStyle/>
          <a:p>
            <a:pPr marL="457200" indent="-457200">
              <a:buFont typeface="Wingdings 2" panose="05020102010507070707" pitchFamily="18" charset="2"/>
              <a:buChar char=""/>
            </a:pPr>
            <a:r>
              <a:rPr lang="de-CH" noProof="0" dirty="0"/>
              <a:t>Programmatische, nicht verbindliche Bestimmungen.</a:t>
            </a:r>
          </a:p>
          <a:p>
            <a:pPr marL="457200" indent="-457200">
              <a:spcAft>
                <a:spcPts val="0"/>
              </a:spcAft>
              <a:buFont typeface="Wingdings 2" panose="05020102010507070707" pitchFamily="18" charset="2"/>
              <a:buChar char=""/>
            </a:pPr>
            <a:r>
              <a:rPr lang="de-CH" noProof="0" dirty="0"/>
              <a:t>Artikel 2 : «In diesem Gesetz werden </a:t>
            </a:r>
            <a:r>
              <a:rPr lang="de-CH" b="1" noProof="0" dirty="0"/>
              <a:t>keine neuen Rechtsansprüche </a:t>
            </a:r>
            <a:r>
              <a:rPr lang="de-CH" noProof="0" dirty="0"/>
              <a:t>geschaffen. </a:t>
            </a:r>
            <a:r>
              <a:rPr lang="de-CH" b="1" noProof="0" dirty="0"/>
              <a:t>Rechtsansprüche und Pflichten</a:t>
            </a:r>
            <a:r>
              <a:rPr lang="de-CH" noProof="0" dirty="0"/>
              <a:t>, die sich </a:t>
            </a:r>
            <a:r>
              <a:rPr lang="de-CH" b="1" noProof="0" dirty="0"/>
              <a:t>aus anderen Bundeserlassen</a:t>
            </a:r>
            <a:r>
              <a:rPr lang="de-CH" noProof="0" dirty="0"/>
              <a:t>, insbesondere dem </a:t>
            </a:r>
            <a:r>
              <a:rPr lang="de-CH" noProof="0" dirty="0" err="1"/>
              <a:t>BehiG</a:t>
            </a:r>
            <a:r>
              <a:rPr lang="de-CH" noProof="0" dirty="0"/>
              <a:t>, dem Bundesgesetz (…) über die Invalidenversicherung und dem Bundesgesetz (…) über die Institutionen zur Förderung der Eingliederung von invaliden Personen ergeben, </a:t>
            </a:r>
            <a:r>
              <a:rPr lang="de-CH" b="1" noProof="0" dirty="0"/>
              <a:t>werden durch dieses Gesetz nicht berührt</a:t>
            </a:r>
            <a:r>
              <a:rPr lang="de-CH" noProof="0" dirty="0"/>
              <a:t>.»</a:t>
            </a:r>
          </a:p>
        </p:txBody>
      </p:sp>
      <p:sp>
        <p:nvSpPr>
          <p:cNvPr id="4" name="Slide Number Placeholder 3">
            <a:extLst>
              <a:ext uri="{FF2B5EF4-FFF2-40B4-BE49-F238E27FC236}">
                <a16:creationId xmlns:a16="http://schemas.microsoft.com/office/drawing/2014/main" id="{7FBD6F6F-C766-089F-1FCE-89450EEDC5EA}"/>
              </a:ext>
            </a:extLst>
          </p:cNvPr>
          <p:cNvSpPr>
            <a:spLocks noGrp="1"/>
          </p:cNvSpPr>
          <p:nvPr>
            <p:ph type="sldNum" sz="quarter" idx="4"/>
          </p:nvPr>
        </p:nvSpPr>
        <p:spPr/>
        <p:txBody>
          <a:bodyPr/>
          <a:lstStyle/>
          <a:p>
            <a:fld id="{7F1AE72B-1A11-40B2-88CB-095B8CE8BCB4}" type="slidenum">
              <a:rPr lang="de-CH" noProof="0" smtClean="0"/>
              <a:pPr/>
              <a:t>5</a:t>
            </a:fld>
            <a:endParaRPr lang="de-CH" noProof="0" dirty="0"/>
          </a:p>
        </p:txBody>
      </p:sp>
    </p:spTree>
    <p:extLst>
      <p:ext uri="{BB962C8B-B14F-4D97-AF65-F5344CB8AC3E}">
        <p14:creationId xmlns:p14="http://schemas.microsoft.com/office/powerpoint/2010/main" val="1989268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1ACD1-C0C7-4D8D-1DCF-E323D752B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E7CC60-A234-8F79-FD36-BA3FB677B39C}"/>
              </a:ext>
            </a:extLst>
          </p:cNvPr>
          <p:cNvSpPr>
            <a:spLocks noGrp="1"/>
          </p:cNvSpPr>
          <p:nvPr>
            <p:ph type="title"/>
          </p:nvPr>
        </p:nvSpPr>
        <p:spPr/>
        <p:txBody>
          <a:bodyPr/>
          <a:lstStyle/>
          <a:p>
            <a:r>
              <a:rPr lang="de-CH" noProof="0" dirty="0"/>
              <a:t>«Pragmatisch und konkret»?</a:t>
            </a:r>
          </a:p>
        </p:txBody>
      </p:sp>
      <p:sp>
        <p:nvSpPr>
          <p:cNvPr id="3" name="Content Placeholder 2">
            <a:extLst>
              <a:ext uri="{FF2B5EF4-FFF2-40B4-BE49-F238E27FC236}">
                <a16:creationId xmlns:a16="http://schemas.microsoft.com/office/drawing/2014/main" id="{83733607-F62A-8155-BE44-00BA8CD054F5}"/>
              </a:ext>
            </a:extLst>
          </p:cNvPr>
          <p:cNvSpPr>
            <a:spLocks noGrp="1"/>
          </p:cNvSpPr>
          <p:nvPr>
            <p:ph idx="1"/>
          </p:nvPr>
        </p:nvSpPr>
        <p:spPr/>
        <p:txBody>
          <a:bodyPr>
            <a:normAutofit/>
          </a:bodyPr>
          <a:lstStyle/>
          <a:p>
            <a:pPr marL="457200" indent="-457200">
              <a:buFont typeface="Wingdings 2" panose="05020102010507070707" pitchFamily="18" charset="2"/>
              <a:buChar char=""/>
            </a:pPr>
            <a:r>
              <a:rPr lang="de-CH" noProof="0" dirty="0"/>
              <a:t>Keine ausdrückliche Verpflichtung, Bundesrecht an die BRK anzupassen.</a:t>
            </a:r>
          </a:p>
          <a:p>
            <a:pPr marL="457200" indent="-457200">
              <a:buFont typeface="Wingdings 2" panose="05020102010507070707" pitchFamily="18" charset="2"/>
              <a:buChar char=""/>
            </a:pPr>
            <a:r>
              <a:rPr lang="de-CH" noProof="0" dirty="0"/>
              <a:t>Nur der Wohnbereich wird konkretisiert.</a:t>
            </a:r>
          </a:p>
          <a:p>
            <a:endParaRPr lang="de-CH" noProof="0" dirty="0"/>
          </a:p>
        </p:txBody>
      </p:sp>
      <p:sp>
        <p:nvSpPr>
          <p:cNvPr id="4" name="Slide Number Placeholder 3">
            <a:extLst>
              <a:ext uri="{FF2B5EF4-FFF2-40B4-BE49-F238E27FC236}">
                <a16:creationId xmlns:a16="http://schemas.microsoft.com/office/drawing/2014/main" id="{BC3D5289-CF95-456E-5796-DCC2F5AF68BA}"/>
              </a:ext>
            </a:extLst>
          </p:cNvPr>
          <p:cNvSpPr>
            <a:spLocks noGrp="1"/>
          </p:cNvSpPr>
          <p:nvPr>
            <p:ph type="sldNum" sz="quarter" idx="4"/>
          </p:nvPr>
        </p:nvSpPr>
        <p:spPr/>
        <p:txBody>
          <a:bodyPr/>
          <a:lstStyle/>
          <a:p>
            <a:fld id="{7F1AE72B-1A11-40B2-88CB-095B8CE8BCB4}" type="slidenum">
              <a:rPr lang="de-CH" noProof="0" smtClean="0"/>
              <a:pPr/>
              <a:t>6</a:t>
            </a:fld>
            <a:endParaRPr lang="de-CH" noProof="0" dirty="0"/>
          </a:p>
        </p:txBody>
      </p:sp>
    </p:spTree>
    <p:extLst>
      <p:ext uri="{BB962C8B-B14F-4D97-AF65-F5344CB8AC3E}">
        <p14:creationId xmlns:p14="http://schemas.microsoft.com/office/powerpoint/2010/main" val="409413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2325C-B5D3-DFDF-8A28-95D40B15F64E}"/>
              </a:ext>
            </a:extLst>
          </p:cNvPr>
          <p:cNvSpPr>
            <a:spLocks noGrp="1"/>
          </p:cNvSpPr>
          <p:nvPr>
            <p:ph type="title"/>
          </p:nvPr>
        </p:nvSpPr>
        <p:spPr/>
        <p:txBody>
          <a:bodyPr/>
          <a:lstStyle/>
          <a:p>
            <a:r>
              <a:rPr lang="de-CH" noProof="0" dirty="0"/>
              <a:t>Zwei positive Punkte</a:t>
            </a:r>
          </a:p>
        </p:txBody>
      </p:sp>
      <p:sp>
        <p:nvSpPr>
          <p:cNvPr id="3" name="Content Placeholder 2">
            <a:extLst>
              <a:ext uri="{FF2B5EF4-FFF2-40B4-BE49-F238E27FC236}">
                <a16:creationId xmlns:a16="http://schemas.microsoft.com/office/drawing/2014/main" id="{93D75909-66B8-EED5-8922-39AD3C116B10}"/>
              </a:ext>
            </a:extLst>
          </p:cNvPr>
          <p:cNvSpPr>
            <a:spLocks noGrp="1"/>
          </p:cNvSpPr>
          <p:nvPr>
            <p:ph idx="1"/>
          </p:nvPr>
        </p:nvSpPr>
        <p:spPr/>
        <p:txBody>
          <a:bodyPr/>
          <a:lstStyle/>
          <a:p>
            <a:pPr marL="457200" indent="-457200">
              <a:buFont typeface="Wingdings 2" panose="05020102010507070707" pitchFamily="18" charset="2"/>
              <a:buChar char=""/>
            </a:pPr>
            <a:r>
              <a:rPr lang="de-CH" noProof="0" dirty="0"/>
              <a:t>Aktionsplan (Art. 6) im Rahmen einer nationalen Strategie (Art. 5).</a:t>
            </a:r>
          </a:p>
          <a:p>
            <a:pPr marL="457200" indent="-457200">
              <a:buFont typeface="Wingdings 2" panose="05020102010507070707" pitchFamily="18" charset="2"/>
              <a:buChar char=""/>
            </a:pPr>
            <a:r>
              <a:rPr lang="de-CH" noProof="0" dirty="0"/>
              <a:t>Die Schweizerische Menschenrechtsinstitution soll das Monitoring der BRK-Umsetzung sicherstellen.</a:t>
            </a:r>
          </a:p>
        </p:txBody>
      </p:sp>
      <p:sp>
        <p:nvSpPr>
          <p:cNvPr id="4" name="Slide Number Placeholder 3">
            <a:extLst>
              <a:ext uri="{FF2B5EF4-FFF2-40B4-BE49-F238E27FC236}">
                <a16:creationId xmlns:a16="http://schemas.microsoft.com/office/drawing/2014/main" id="{0DD1D9E7-1A66-74E6-1D11-A58D6A28813F}"/>
              </a:ext>
            </a:extLst>
          </p:cNvPr>
          <p:cNvSpPr>
            <a:spLocks noGrp="1"/>
          </p:cNvSpPr>
          <p:nvPr>
            <p:ph type="sldNum" sz="quarter" idx="4"/>
          </p:nvPr>
        </p:nvSpPr>
        <p:spPr/>
        <p:txBody>
          <a:bodyPr/>
          <a:lstStyle/>
          <a:p>
            <a:fld id="{7F1AE72B-1A11-40B2-88CB-095B8CE8BCB4}" type="slidenum">
              <a:rPr lang="de-CH" noProof="0" smtClean="0"/>
              <a:pPr/>
              <a:t>7</a:t>
            </a:fld>
            <a:endParaRPr lang="de-CH" noProof="0" dirty="0"/>
          </a:p>
        </p:txBody>
      </p:sp>
    </p:spTree>
    <p:extLst>
      <p:ext uri="{BB962C8B-B14F-4D97-AF65-F5344CB8AC3E}">
        <p14:creationId xmlns:p14="http://schemas.microsoft.com/office/powerpoint/2010/main" val="55011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56DBD-E28A-4021-8933-FB22C1A9E201}"/>
              </a:ext>
            </a:extLst>
          </p:cNvPr>
          <p:cNvSpPr>
            <a:spLocks noGrp="1"/>
          </p:cNvSpPr>
          <p:nvPr>
            <p:ph type="title"/>
          </p:nvPr>
        </p:nvSpPr>
        <p:spPr/>
        <p:txBody>
          <a:bodyPr/>
          <a:lstStyle/>
          <a:p>
            <a:r>
              <a:rPr lang="de-CH" noProof="0" dirty="0"/>
              <a:t>Fazit</a:t>
            </a:r>
          </a:p>
        </p:txBody>
      </p:sp>
      <p:sp>
        <p:nvSpPr>
          <p:cNvPr id="3" name="Content Placeholder 2">
            <a:extLst>
              <a:ext uri="{FF2B5EF4-FFF2-40B4-BE49-F238E27FC236}">
                <a16:creationId xmlns:a16="http://schemas.microsoft.com/office/drawing/2014/main" id="{30B56F15-B019-BB64-93BD-6820769FFB09}"/>
              </a:ext>
            </a:extLst>
          </p:cNvPr>
          <p:cNvSpPr>
            <a:spLocks noGrp="1"/>
          </p:cNvSpPr>
          <p:nvPr>
            <p:ph idx="1"/>
          </p:nvPr>
        </p:nvSpPr>
        <p:spPr>
          <a:xfrm>
            <a:off x="347871" y="1597891"/>
            <a:ext cx="11160690" cy="3684973"/>
          </a:xfrm>
        </p:spPr>
        <p:txBody>
          <a:bodyPr>
            <a:normAutofit/>
          </a:bodyPr>
          <a:lstStyle/>
          <a:p>
            <a:r>
              <a:rPr lang="de-CH" sz="3000" noProof="0" dirty="0"/>
              <a:t>Der Berg hat eine Ameise geboren.</a:t>
            </a:r>
          </a:p>
        </p:txBody>
      </p:sp>
      <p:sp>
        <p:nvSpPr>
          <p:cNvPr id="4" name="Slide Number Placeholder 3">
            <a:extLst>
              <a:ext uri="{FF2B5EF4-FFF2-40B4-BE49-F238E27FC236}">
                <a16:creationId xmlns:a16="http://schemas.microsoft.com/office/drawing/2014/main" id="{5BAA260B-DBAF-7E6E-834B-58E0DD26081C}"/>
              </a:ext>
            </a:extLst>
          </p:cNvPr>
          <p:cNvSpPr>
            <a:spLocks noGrp="1"/>
          </p:cNvSpPr>
          <p:nvPr>
            <p:ph type="sldNum" sz="quarter" idx="4"/>
          </p:nvPr>
        </p:nvSpPr>
        <p:spPr/>
        <p:txBody>
          <a:bodyPr/>
          <a:lstStyle/>
          <a:p>
            <a:fld id="{7F1AE72B-1A11-40B2-88CB-095B8CE8BCB4}" type="slidenum">
              <a:rPr lang="de-CH" noProof="0" smtClean="0"/>
              <a:pPr/>
              <a:t>8</a:t>
            </a:fld>
            <a:endParaRPr lang="de-CH" noProof="0" dirty="0"/>
          </a:p>
        </p:txBody>
      </p:sp>
    </p:spTree>
    <p:extLst>
      <p:ext uri="{BB962C8B-B14F-4D97-AF65-F5344CB8AC3E}">
        <p14:creationId xmlns:p14="http://schemas.microsoft.com/office/powerpoint/2010/main" val="331341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9D7E3-A5DB-5FCF-D2D9-8EA8073F1F56}"/>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553E0067-D357-02D8-8220-10CE3F920D8C}"/>
              </a:ext>
            </a:extLst>
          </p:cNvPr>
          <p:cNvSpPr>
            <a:spLocks noGrp="1"/>
          </p:cNvSpPr>
          <p:nvPr>
            <p:ph type="ctrTitle"/>
          </p:nvPr>
        </p:nvSpPr>
        <p:spPr>
          <a:xfrm>
            <a:off x="4313382" y="1792224"/>
            <a:ext cx="7534343" cy="1920794"/>
          </a:xfrm>
        </p:spPr>
        <p:txBody>
          <a:bodyPr>
            <a:normAutofit/>
          </a:bodyPr>
          <a:lstStyle/>
          <a:p>
            <a:pPr>
              <a:spcBef>
                <a:spcPts val="3000"/>
              </a:spcBef>
            </a:pPr>
            <a:r>
              <a:rPr lang="de-CH" noProof="0" dirty="0"/>
              <a:t>Was muss ein Inklusionsgesetz beinhalten?</a:t>
            </a:r>
            <a:endParaRPr lang="de-CH" sz="2800" b="0" noProof="0" dirty="0"/>
          </a:p>
        </p:txBody>
      </p:sp>
      <p:sp>
        <p:nvSpPr>
          <p:cNvPr id="6" name="Untertitel 5">
            <a:extLst>
              <a:ext uri="{FF2B5EF4-FFF2-40B4-BE49-F238E27FC236}">
                <a16:creationId xmlns:a16="http://schemas.microsoft.com/office/drawing/2014/main" id="{87C6A893-DA35-148D-2F63-0846F0DFFA6E}"/>
              </a:ext>
            </a:extLst>
          </p:cNvPr>
          <p:cNvSpPr>
            <a:spLocks noGrp="1"/>
          </p:cNvSpPr>
          <p:nvPr>
            <p:ph type="subTitle" idx="1"/>
          </p:nvPr>
        </p:nvSpPr>
        <p:spPr>
          <a:xfrm>
            <a:off x="4313381" y="4242817"/>
            <a:ext cx="7534343" cy="1060704"/>
          </a:xfrm>
        </p:spPr>
        <p:txBody>
          <a:bodyPr>
            <a:normAutofit lnSpcReduction="10000"/>
          </a:bodyPr>
          <a:lstStyle/>
          <a:p>
            <a:r>
              <a:rPr lang="de-CH" noProof="0" dirty="0">
                <a:solidFill>
                  <a:schemeClr val="tx1"/>
                </a:solidFill>
              </a:rPr>
              <a:t>Markus Schefer</a:t>
            </a:r>
          </a:p>
          <a:p>
            <a:r>
              <a:rPr lang="de-CH" b="0" noProof="0" dirty="0">
                <a:solidFill>
                  <a:schemeClr val="tx1"/>
                </a:solidFill>
              </a:rPr>
              <a:t>Universität Basel</a:t>
            </a:r>
            <a:endParaRPr lang="de-CH" b="0" noProof="0" dirty="0"/>
          </a:p>
        </p:txBody>
      </p:sp>
    </p:spTree>
    <p:extLst>
      <p:ext uri="{BB962C8B-B14F-4D97-AF65-F5344CB8AC3E}">
        <p14:creationId xmlns:p14="http://schemas.microsoft.com/office/powerpoint/2010/main" val="236763182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_Vorlage_ZRMB_breit_Untertitel.potx" id="{E9552B24-8F39-4A13-8F35-C99A79B83AFE}" vid="{A1109D7F-697A-4428-BDDB-3BFD179B6A0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_Vorlage_ZRMB_breit_Untertitel</Template>
  <TotalTime>0</TotalTime>
  <Words>333</Words>
  <Application>Microsoft Office PowerPoint</Application>
  <PresentationFormat>Widescreen</PresentationFormat>
  <Paragraphs>40</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 Display</vt:lpstr>
      <vt:lpstr>Arial</vt:lpstr>
      <vt:lpstr>Calibri</vt:lpstr>
      <vt:lpstr>Wingdings 2</vt:lpstr>
      <vt:lpstr>Wingdings 3</vt:lpstr>
      <vt:lpstr>Office</vt:lpstr>
      <vt:lpstr>Der Gegenvorschlag  zur Inklusionsinitiative</vt:lpstr>
      <vt:lpstr>Inhalt</vt:lpstr>
      <vt:lpstr>Botschaft zur Inklusions-Initiative und  zum indirekten Gegenvorschlag</vt:lpstr>
      <vt:lpstr>Inhalte des indirekten Gegenvorschlages</vt:lpstr>
      <vt:lpstr>«Pragmatisch und konkret»?</vt:lpstr>
      <vt:lpstr>«Pragmatisch und konkret»?</vt:lpstr>
      <vt:lpstr>Zwei positive Punkte</vt:lpstr>
      <vt:lpstr>Fazit</vt:lpstr>
      <vt:lpstr>Was muss ein Inklusionsgesetz beinhalten?</vt:lpstr>
      <vt:lpstr>Herzlichen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Sun-Mi Shin</dc:creator>
  <cp:keywords/>
  <cp:lastModifiedBy>Sun-Mi Shin</cp:lastModifiedBy>
  <cp:revision>4</cp:revision>
  <dcterms:created xsi:type="dcterms:W3CDTF">2026-06-17T12:36:19Z</dcterms:created>
  <dcterms:modified xsi:type="dcterms:W3CDTF">2026-06-17T15:17:47Z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8fa26ab-4270-40e8-9235-a503660cf7d6_Enabled">
    <vt:lpwstr>true</vt:lpwstr>
  </property>
  <property fmtid="{D5CDD505-2E9C-101B-9397-08002B2CF9AE}" pid="3" name="MSIP_Label_e8fa26ab-4270-40e8-9235-a503660cf7d6_SetDate">
    <vt:lpwstr>2026-06-17T14:59:38Z</vt:lpwstr>
  </property>
  <property fmtid="{D5CDD505-2E9C-101B-9397-08002B2CF9AE}" pid="4" name="MSIP_Label_e8fa26ab-4270-40e8-9235-a503660cf7d6_Method">
    <vt:lpwstr>Standard</vt:lpwstr>
  </property>
  <property fmtid="{D5CDD505-2E9C-101B-9397-08002B2CF9AE}" pid="5" name="MSIP_Label_e8fa26ab-4270-40e8-9235-a503660cf7d6_Name">
    <vt:lpwstr>Klasse I (tiefes Risiko) - Interne Informationen</vt:lpwstr>
  </property>
  <property fmtid="{D5CDD505-2E9C-101B-9397-08002B2CF9AE}" pid="6" name="MSIP_Label_e8fa26ab-4270-40e8-9235-a503660cf7d6_SiteId">
    <vt:lpwstr>32eb69e5-a150-49b5-b51c-19e9a21954dc</vt:lpwstr>
  </property>
  <property fmtid="{D5CDD505-2E9C-101B-9397-08002B2CF9AE}" pid="7" name="MSIP_Label_e8fa26ab-4270-40e8-9235-a503660cf7d6_ActionId">
    <vt:lpwstr>27032962-6995-475e-a37f-ef8f6c91efce</vt:lpwstr>
  </property>
  <property fmtid="{D5CDD505-2E9C-101B-9397-08002B2CF9AE}" pid="8" name="MSIP_Label_e8fa26ab-4270-40e8-9235-a503660cf7d6_ContentBits">
    <vt:lpwstr>0</vt:lpwstr>
  </property>
  <property fmtid="{D5CDD505-2E9C-101B-9397-08002B2CF9AE}" pid="9" name="MSIP_Label_e8fa26ab-4270-40e8-9235-a503660cf7d6_Tag">
    <vt:lpwstr>10, 3, 0, 1</vt:lpwstr>
  </property>
</Properties>
</file>