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355" r:id="rId2"/>
    <p:sldId id="356" r:id="rId3"/>
    <p:sldId id="35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DCD69983-E159-4246-AFA7-CE209F7C677B}">
          <p14:sldIdLst>
            <p14:sldId id="355"/>
            <p14:sldId id="356"/>
            <p14:sldId id="3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490"/>
    <a:srgbClr val="5BA8B9"/>
    <a:srgbClr val="B0D9F2"/>
    <a:srgbClr val="00636E"/>
    <a:srgbClr val="FDFDFD"/>
    <a:srgbClr val="FFFFFF"/>
    <a:srgbClr val="00727E"/>
    <a:srgbClr val="006FB7"/>
    <a:srgbClr val="456632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731" autoAdjust="0"/>
  </p:normalViewPr>
  <p:slideViewPr>
    <p:cSldViewPr snapToGrid="0">
      <p:cViewPr varScale="1">
        <p:scale>
          <a:sx n="114" d="100"/>
          <a:sy n="114" d="100"/>
        </p:scale>
        <p:origin x="564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48114-2071-47DC-9F6E-9BBC0AC8AF65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FCB75-2C2B-4842-AED5-FA056D243D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4104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14D8-E122-5802-4389-20DE7FA95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200" y="365126"/>
            <a:ext cx="11121887" cy="996950"/>
          </a:xfrm>
        </p:spPr>
        <p:txBody>
          <a:bodyPr/>
          <a:lstStyle>
            <a:lvl1pPr>
              <a:defRPr sz="6000">
                <a:solidFill>
                  <a:srgbClr val="00636E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66BC5-40F4-7B79-0E01-E156F9D44A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5925" y="1543050"/>
            <a:ext cx="5975162" cy="3400425"/>
          </a:xfrm>
        </p:spPr>
        <p:txBody>
          <a:bodyPr/>
          <a:lstStyle>
            <a:lvl1pPr marL="0" indent="0">
              <a:buNone/>
              <a:defRPr sz="4400" b="1">
                <a:solidFill>
                  <a:srgbClr val="00636E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EC08AB62-3B4F-BA00-51D9-E90A98C3BBB3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702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443474" y="1844752"/>
            <a:ext cx="5046670" cy="5046670"/>
          </a:xfrm>
          <a:prstGeom prst="ellipse">
            <a:avLst/>
          </a:prstGeom>
          <a:solidFill>
            <a:srgbClr val="B0D9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114300" y="2515641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C0F5EEC1-6676-C0F3-F3B7-1A1746F407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1798" y="470202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598761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443474" y="1844752"/>
            <a:ext cx="5046670" cy="5046670"/>
          </a:xfrm>
          <a:prstGeom prst="ellipse">
            <a:avLst/>
          </a:prstGeom>
          <a:solidFill>
            <a:srgbClr val="5BA8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114300" y="2515641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DA12941E-2561-A152-4043-3F314109FE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1798" y="470202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47829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443474" y="1844752"/>
            <a:ext cx="5046670" cy="504667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114300" y="2515641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E5C7E21D-22A1-6118-9D1A-8359FE94EA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1798" y="470202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33789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519676" y="-1918310"/>
            <a:ext cx="5046670" cy="5046670"/>
          </a:xfrm>
          <a:prstGeom prst="ellipse">
            <a:avLst/>
          </a:prstGeom>
          <a:solidFill>
            <a:srgbClr val="B0D9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8972550" y="24869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A5B768DF-CD08-562E-DB33-A3B1B32586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1448" y="1411223"/>
            <a:ext cx="7278228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6944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519676" y="-1918310"/>
            <a:ext cx="5046670" cy="5046670"/>
          </a:xfrm>
          <a:prstGeom prst="ellipse">
            <a:avLst/>
          </a:prstGeom>
          <a:solidFill>
            <a:srgbClr val="5BA8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8972550" y="24869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8E68E281-D560-D264-F25B-BA01BBBDFE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1448" y="1411223"/>
            <a:ext cx="7278228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0101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519676" y="-1918310"/>
            <a:ext cx="5046670" cy="504667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8972550" y="24869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CB65A1BD-0962-A28C-6C77-116FF03A52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1448" y="1411223"/>
            <a:ext cx="7278228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10639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>
            <a:extLst>
              <a:ext uri="{FF2B5EF4-FFF2-40B4-BE49-F238E27FC236}">
                <a16:creationId xmlns:a16="http://schemas.microsoft.com/office/drawing/2014/main" id="{C443C575-A64B-AA0D-2612-3EA8F9E25AEB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9254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684941" y="2857500"/>
            <a:ext cx="10162784" cy="1967690"/>
          </a:xfrm>
        </p:spPr>
        <p:txBody>
          <a:bodyPr anchor="b">
            <a:normAutofit/>
          </a:bodyPr>
          <a:lstStyle>
            <a:lvl1pPr algn="l">
              <a:defRPr sz="4400" b="1">
                <a:solidFill>
                  <a:srgbClr val="008490"/>
                </a:solidFill>
                <a:latin typeface="+mj-lt"/>
              </a:defRPr>
            </a:lvl1pPr>
          </a:lstStyle>
          <a:p>
            <a:r>
              <a:rPr lang="en-US" noProof="0" dirty="0"/>
              <a:t>Thank You !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684941" y="5038725"/>
            <a:ext cx="10162784" cy="153430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3600" b="0" i="0">
                <a:solidFill>
                  <a:srgbClr val="00849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 dirty="0" err="1"/>
              <a:t>Referent:in@unibas.ch</a:t>
            </a:r>
            <a:endParaRPr lang="de-CH" noProof="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C9FBC6F7-9232-1F13-66EE-6EFC9D4E0D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89" y="9731"/>
            <a:ext cx="6371934" cy="3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8792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684941" y="2857500"/>
            <a:ext cx="10162784" cy="1967690"/>
          </a:xfrm>
        </p:spPr>
        <p:txBody>
          <a:bodyPr anchor="b">
            <a:normAutofit/>
          </a:bodyPr>
          <a:lstStyle>
            <a:lvl1pPr algn="l">
              <a:defRPr sz="4400" b="1"/>
            </a:lvl1pPr>
          </a:lstStyle>
          <a:p>
            <a:r>
              <a:rPr lang="en-US" noProof="0" dirty="0" err="1"/>
              <a:t>Referatstitel</a:t>
            </a:r>
            <a:endParaRPr lang="en-US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684941" y="5038725"/>
            <a:ext cx="10162784" cy="153430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2800" b="1" i="0">
                <a:solidFill>
                  <a:srgbClr val="00636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 dirty="0" err="1"/>
              <a:t>Referent:in</a:t>
            </a:r>
            <a:endParaRPr lang="de-CH" noProof="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C9FBC6F7-9232-1F13-66EE-6EFC9D4E0D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89" y="9731"/>
            <a:ext cx="6371934" cy="3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023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C4C8A4FF-A36C-C289-08A3-D09847DAD299}"/>
              </a:ext>
            </a:extLst>
          </p:cNvPr>
          <p:cNvSpPr>
            <a:spLocks noChangeAspect="1"/>
          </p:cNvSpPr>
          <p:nvPr userDrawn="1"/>
        </p:nvSpPr>
        <p:spPr>
          <a:xfrm>
            <a:off x="-2571525" y="-385183"/>
            <a:ext cx="5866950" cy="586695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61950" y="1290185"/>
            <a:ext cx="3200400" cy="2852737"/>
          </a:xfrm>
        </p:spPr>
        <p:txBody>
          <a:bodyPr anchor="ctr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♥ lichen</a:t>
            </a:r>
            <a:br>
              <a:rPr lang="en-US" noProof="0" dirty="0"/>
            </a:br>
            <a:r>
              <a:rPr lang="en-US" noProof="0" dirty="0"/>
              <a:t>Dank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185920" y="304800"/>
            <a:ext cx="6882130" cy="4550567"/>
          </a:xfrm>
        </p:spPr>
        <p:txBody>
          <a:bodyPr anchor="ctr">
            <a:normAutofit/>
          </a:bodyPr>
          <a:lstStyle>
            <a:lvl1pPr marL="457200" indent="-457200">
              <a:lnSpc>
                <a:spcPct val="130000"/>
              </a:lnSpc>
              <a:buClr>
                <a:srgbClr val="008490"/>
              </a:buClr>
              <a:buFont typeface="Wingdings" panose="05000000000000000000" pitchFamily="2" charset="2"/>
              <a:buNone/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err="1"/>
              <a:t>Inhalte</a:t>
            </a:r>
            <a:endParaRPr lang="en-US" noProof="0" dirty="0"/>
          </a:p>
        </p:txBody>
      </p:sp>
      <p:sp>
        <p:nvSpPr>
          <p:cNvPr id="4" name="Rechteck 7">
            <a:extLst>
              <a:ext uri="{FF2B5EF4-FFF2-40B4-BE49-F238E27FC236}">
                <a16:creationId xmlns:a16="http://schemas.microsoft.com/office/drawing/2014/main" id="{7166FF9E-BB27-69FA-9CF9-C04BD28235DE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256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710174" y="-2126543"/>
            <a:ext cx="5046670" cy="5046670"/>
          </a:xfrm>
          <a:prstGeom prst="ellipse">
            <a:avLst/>
          </a:prstGeom>
          <a:solidFill>
            <a:srgbClr val="B0D9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0" y="180906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FDD9505-198D-70C6-DE87-0D77C09A34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46275" y="1758340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24878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710174" y="-2126543"/>
            <a:ext cx="5046670" cy="5046670"/>
          </a:xfrm>
          <a:prstGeom prst="ellipse">
            <a:avLst/>
          </a:prstGeom>
          <a:solidFill>
            <a:srgbClr val="5BA8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0" y="180906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872BF7D-AE7B-C7E1-8C12-3E017FD97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46275" y="1758340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20152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710174" y="-2126543"/>
            <a:ext cx="5046670" cy="504667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0" y="180906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Danke !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7F76F8F5-2B63-8CC5-5BA6-F553FED7E5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46275" y="1758340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732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776851" y="1758340"/>
            <a:ext cx="5046670" cy="5046670"/>
          </a:xfrm>
          <a:prstGeom prst="ellipse">
            <a:avLst/>
          </a:prstGeom>
          <a:solidFill>
            <a:srgbClr val="B0D9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9020175" y="251564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2EB5F3BA-CB8C-30C8-CC9F-96FC9B48D8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110" y="470203"/>
            <a:ext cx="7413741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54083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776851" y="1758340"/>
            <a:ext cx="5046670" cy="5046670"/>
          </a:xfrm>
          <a:prstGeom prst="ellipse">
            <a:avLst/>
          </a:prstGeom>
          <a:solidFill>
            <a:srgbClr val="5BA8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9020175" y="251564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D97FDF4-215C-6DBD-5948-98FAEFDED3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110" y="470203"/>
            <a:ext cx="7413741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0931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776851" y="1758340"/>
            <a:ext cx="5046670" cy="504667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9020175" y="251564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9C330EB1-E32A-7D1F-F504-7D5CA6093D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110" y="470203"/>
            <a:ext cx="7413741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2281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9200" y="365125"/>
            <a:ext cx="111218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9200" y="1825625"/>
            <a:ext cx="1112188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err="1"/>
              <a:t>Formatvorlagen</a:t>
            </a:r>
            <a:r>
              <a:rPr lang="en-US" noProof="0" dirty="0"/>
              <a:t> des </a:t>
            </a:r>
            <a:r>
              <a:rPr lang="en-US" noProof="0" dirty="0" err="1"/>
              <a:t>Textmasters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Ebene</a:t>
            </a:r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Ebene</a:t>
            </a:r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Ebene</a:t>
            </a:r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Ebene</a:t>
            </a:r>
          </a:p>
        </p:txBody>
      </p:sp>
    </p:spTree>
    <p:extLst>
      <p:ext uri="{BB962C8B-B14F-4D97-AF65-F5344CB8AC3E}">
        <p14:creationId xmlns:p14="http://schemas.microsoft.com/office/powerpoint/2010/main" val="196573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49" r:id="rId2"/>
    <p:sldLayoutId id="2147483651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63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ptos Display" panose="020B0004020202020204" pitchFamily="34" charset="0"/>
          <a:ea typeface="+mj-ea"/>
          <a:cs typeface="+mj-cs"/>
        </a:defRPr>
      </a:lvl1pPr>
    </p:titleStyle>
    <p:bodyStyle>
      <a:lvl1pPr marL="262800" indent="-262800" algn="l" defTabSz="914400" rtl="0" eaLnBrk="1" latinLnBrk="0" hangingPunct="1">
        <a:lnSpc>
          <a:spcPct val="114000"/>
        </a:lnSpc>
        <a:spcBef>
          <a:spcPts val="1800"/>
        </a:spcBef>
        <a:spcAft>
          <a:spcPts val="600"/>
        </a:spcAft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29200" indent="-2628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Wingdings 3" panose="05040102010807070707" pitchFamily="18" charset="2"/>
        <a:buChar char="¬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798513" indent="-261938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036638" indent="-261938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000" indent="-2628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B5344036-2F4E-266D-A3B2-37A8EFAB88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04330" y="-1"/>
            <a:ext cx="8687670" cy="5058561"/>
          </a:xfrm>
        </p:spPr>
        <p:txBody>
          <a:bodyPr>
            <a:normAutofit/>
          </a:bodyPr>
          <a:lstStyle/>
          <a:p>
            <a:r>
              <a:rPr lang="de-CH" sz="3000" dirty="0" err="1"/>
              <a:t>Tagungshelfer:innen</a:t>
            </a:r>
            <a:br>
              <a:rPr lang="de-CH" sz="3000" dirty="0"/>
            </a:br>
            <a:r>
              <a:rPr lang="de-CH" sz="3000" b="0" dirty="0"/>
              <a:t>Sun-Mi Shin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Audrey Aeschbach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Dshamilja Bergsma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Tim Grass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Lara Günter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Ben Jagasia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Geraldine Merz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Josefine Nydegger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Andrin Riederer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Anna Ursina </a:t>
            </a:r>
            <a:r>
              <a:rPr lang="de-CH" sz="3000" b="0" dirty="0" err="1"/>
              <a:t>Sozio</a:t>
            </a:r>
            <a:r>
              <a:rPr lang="de-CH" sz="3000" b="0" dirty="0"/>
              <a:t> </a:t>
            </a:r>
            <a:r>
              <a:rPr lang="de-CH" sz="3000" b="0" dirty="0">
                <a:solidFill>
                  <a:srgbClr val="B0D9F2"/>
                </a:solidFill>
              </a:rPr>
              <a:t>● </a:t>
            </a:r>
            <a:r>
              <a:rPr lang="de-CH" sz="3000" b="0" dirty="0"/>
              <a:t>Lars Trachsler </a:t>
            </a:r>
            <a:r>
              <a:rPr lang="de-CH" sz="3000" b="0" dirty="0">
                <a:solidFill>
                  <a:srgbClr val="B0D9F2"/>
                </a:solidFill>
              </a:rPr>
              <a:t>● </a:t>
            </a:r>
            <a:r>
              <a:rPr lang="de-CH" sz="3000" b="0" dirty="0"/>
              <a:t>Simon Trevisan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Claudine Visentin</a:t>
            </a:r>
          </a:p>
          <a:p>
            <a:r>
              <a:rPr lang="de-CH" sz="3000" dirty="0"/>
              <a:t>Lehrstuhl Prof. Markus Schefer</a:t>
            </a:r>
            <a:br>
              <a:rPr lang="de-CH" sz="3000" dirty="0"/>
            </a:br>
            <a:r>
              <a:rPr lang="de-CH" sz="3000" b="0" dirty="0"/>
              <a:t>Eva Molinari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Virginie Raemy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Marina Stricker </a:t>
            </a:r>
            <a:r>
              <a:rPr lang="de-CH" sz="3000" b="0" dirty="0">
                <a:solidFill>
                  <a:srgbClr val="B0D9F2"/>
                </a:solidFill>
              </a:rPr>
              <a:t>●</a:t>
            </a:r>
            <a:r>
              <a:rPr lang="de-CH" sz="3000" b="0" dirty="0"/>
              <a:t> Adelina Studer </a:t>
            </a:r>
          </a:p>
        </p:txBody>
      </p:sp>
    </p:spTree>
    <p:extLst>
      <p:ext uri="{BB962C8B-B14F-4D97-AF65-F5344CB8AC3E}">
        <p14:creationId xmlns:p14="http://schemas.microsoft.com/office/powerpoint/2010/main" val="238360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1">
            <a:extLst>
              <a:ext uri="{FF2B5EF4-FFF2-40B4-BE49-F238E27FC236}">
                <a16:creationId xmlns:a16="http://schemas.microsoft.com/office/drawing/2014/main" id="{347E8492-EE3A-792D-70C3-370DD8A9C2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8687670" cy="5058561"/>
          </a:xfrm>
        </p:spPr>
        <p:txBody>
          <a:bodyPr>
            <a:normAutofit/>
          </a:bodyPr>
          <a:lstStyle/>
          <a:p>
            <a:r>
              <a:rPr lang="de-CH" sz="3000" dirty="0"/>
              <a:t>Eventsupport Kollegienhaus</a:t>
            </a:r>
            <a:br>
              <a:rPr lang="de-CH" sz="3000" b="0" dirty="0"/>
            </a:br>
            <a:r>
              <a:rPr lang="de-CH" sz="3000" b="0" dirty="0"/>
              <a:t>Peter </a:t>
            </a:r>
            <a:r>
              <a:rPr lang="de-CH" sz="3000" b="0" dirty="0" err="1"/>
              <a:t>Tscherter</a:t>
            </a:r>
            <a:r>
              <a:rPr lang="de-CH" sz="3000" b="0" dirty="0"/>
              <a:t>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Zeynep </a:t>
            </a:r>
            <a:r>
              <a:rPr lang="de-CH" sz="3000" b="0" dirty="0" err="1"/>
              <a:t>Altundag</a:t>
            </a:r>
            <a:endParaRPr lang="de-CH" sz="3000" b="0" dirty="0"/>
          </a:p>
          <a:p>
            <a:r>
              <a:rPr lang="de-CH" sz="3000" dirty="0" err="1"/>
              <a:t>Dolmetscher:innen</a:t>
            </a:r>
            <a:br>
              <a:rPr lang="de-CH" sz="3000" dirty="0"/>
            </a:br>
            <a:r>
              <a:rPr lang="de-CH" sz="3000" b="0" dirty="0"/>
              <a:t>Britta Brinkmann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Mechthild Schreck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Inga Schiffler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Angelika </a:t>
            </a:r>
            <a:r>
              <a:rPr lang="de-CH" sz="3000" b="0" dirty="0" err="1"/>
              <a:t>Haarkamp</a:t>
            </a:r>
            <a:r>
              <a:rPr lang="de-CH" sz="3000" b="0" dirty="0"/>
              <a:t>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Lilian Fritz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Anja </a:t>
            </a:r>
            <a:r>
              <a:rPr lang="de-CH" sz="3000" b="0" dirty="0" err="1"/>
              <a:t>Buntschu</a:t>
            </a:r>
            <a:endParaRPr lang="de-CH" sz="3000" b="0" dirty="0"/>
          </a:p>
          <a:p>
            <a:r>
              <a:rPr lang="de-CH" sz="3000" dirty="0" err="1"/>
              <a:t>Dolmetschtechnik</a:t>
            </a:r>
            <a:r>
              <a:rPr lang="de-CH" sz="3000" dirty="0"/>
              <a:t> – </a:t>
            </a:r>
            <a:r>
              <a:rPr lang="de-CH" sz="3000" dirty="0" err="1"/>
              <a:t>Guldenmann</a:t>
            </a:r>
            <a:r>
              <a:rPr lang="de-CH" sz="3000" dirty="0"/>
              <a:t> AG</a:t>
            </a:r>
            <a:br>
              <a:rPr lang="de-CH" sz="3000" dirty="0"/>
            </a:br>
            <a:r>
              <a:rPr lang="de-CH" sz="3000" b="0" dirty="0"/>
              <a:t>Fabian </a:t>
            </a:r>
            <a:r>
              <a:rPr lang="de-CH" sz="3000" b="0" dirty="0" err="1"/>
              <a:t>Guldenmann</a:t>
            </a:r>
            <a:r>
              <a:rPr lang="de-CH" sz="3000" b="0" dirty="0"/>
              <a:t>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Urs </a:t>
            </a:r>
            <a:r>
              <a:rPr lang="de-CH" sz="3000" b="0" dirty="0" err="1"/>
              <a:t>Guldenmann</a:t>
            </a:r>
            <a:endParaRPr lang="de-CH" sz="3000" b="0" dirty="0"/>
          </a:p>
        </p:txBody>
      </p:sp>
    </p:spTree>
    <p:extLst>
      <p:ext uri="{BB962C8B-B14F-4D97-AF65-F5344CB8AC3E}">
        <p14:creationId xmlns:p14="http://schemas.microsoft.com/office/powerpoint/2010/main" val="1353800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1">
            <a:extLst>
              <a:ext uri="{FF2B5EF4-FFF2-40B4-BE49-F238E27FC236}">
                <a16:creationId xmlns:a16="http://schemas.microsoft.com/office/drawing/2014/main" id="{7E45B02B-AA9A-CDE9-02AA-1B2EA0AE5F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04330" y="-1"/>
            <a:ext cx="8687670" cy="5058561"/>
          </a:xfrm>
        </p:spPr>
        <p:txBody>
          <a:bodyPr>
            <a:normAutofit/>
          </a:bodyPr>
          <a:lstStyle/>
          <a:p>
            <a:r>
              <a:rPr lang="de-CH" sz="3000" dirty="0"/>
              <a:t>Juristische Fakultät Universität Basel</a:t>
            </a:r>
            <a:br>
              <a:rPr lang="de-CH" sz="3000" dirty="0"/>
            </a:br>
            <a:r>
              <a:rPr lang="de-CH" sz="3000" b="0" dirty="0"/>
              <a:t>Luise Kalkbrenner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Vincent Messmer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Nicole Weber</a:t>
            </a:r>
          </a:p>
          <a:p>
            <a:r>
              <a:rPr lang="de-CH" sz="3000" dirty="0"/>
              <a:t>Restaurant du Coeur</a:t>
            </a:r>
            <a:br>
              <a:rPr lang="de-CH" sz="3000" dirty="0"/>
            </a:br>
            <a:r>
              <a:rPr lang="de-CH" sz="3000" b="0" dirty="0"/>
              <a:t>Berivan Abbas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Claudia </a:t>
            </a:r>
            <a:r>
              <a:rPr lang="de-CH" sz="3000" b="0" dirty="0" err="1"/>
              <a:t>Adrario</a:t>
            </a:r>
            <a:r>
              <a:rPr lang="de-CH" sz="3000" b="0" dirty="0"/>
              <a:t> de Roche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Nada </a:t>
            </a:r>
            <a:r>
              <a:rPr lang="de-CH" sz="3000" b="0" dirty="0" err="1"/>
              <a:t>Awajan</a:t>
            </a:r>
            <a:r>
              <a:rPr lang="de-CH" sz="3000" b="0" dirty="0"/>
              <a:t>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Bircan </a:t>
            </a:r>
            <a:r>
              <a:rPr lang="de-CH" sz="3000" b="0" dirty="0" err="1"/>
              <a:t>Eruzrumluoglo</a:t>
            </a:r>
            <a:r>
              <a:rPr lang="de-CH" sz="3000" b="0" dirty="0"/>
              <a:t>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Philipp Geisinger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Selam Kahsay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Wabi Leda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May-Farah Missaoui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Lucy </a:t>
            </a:r>
            <a:r>
              <a:rPr lang="de-CH" sz="3000" b="0" dirty="0" err="1"/>
              <a:t>Munuwe</a:t>
            </a:r>
            <a:r>
              <a:rPr lang="de-CH" sz="3000" b="0" dirty="0"/>
              <a:t> John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Natalia </a:t>
            </a:r>
            <a:r>
              <a:rPr lang="de-CH" sz="3000" b="0" dirty="0" err="1"/>
              <a:t>Mydlovets</a:t>
            </a:r>
            <a:r>
              <a:rPr lang="de-CH" sz="3000" b="0" dirty="0"/>
              <a:t> </a:t>
            </a:r>
            <a:r>
              <a:rPr lang="de-CH" sz="3000" b="0" dirty="0">
                <a:solidFill>
                  <a:srgbClr val="008490"/>
                </a:solidFill>
              </a:rPr>
              <a:t>●</a:t>
            </a:r>
            <a:r>
              <a:rPr lang="de-CH" sz="3000" b="0" dirty="0"/>
              <a:t> Nick Robertson</a:t>
            </a:r>
          </a:p>
        </p:txBody>
      </p:sp>
    </p:spTree>
    <p:extLst>
      <p:ext uri="{BB962C8B-B14F-4D97-AF65-F5344CB8AC3E}">
        <p14:creationId xmlns:p14="http://schemas.microsoft.com/office/powerpoint/2010/main" val="3453377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ZRMB_EN_breit_neu.potx" id="{95412257-543B-4ACA-93C8-FBD06F1BABC3}" vid="{A7B45AC0-3FE0-428D-B726-E4A371B8112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Vorlage_ZRMB_EN_breit_neu</Template>
  <TotalTime>0</TotalTime>
  <Words>151</Words>
  <Application>Microsoft Office PowerPoint</Application>
  <PresentationFormat>Breitbild</PresentationFormat>
  <Paragraphs>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Aptos Display</vt:lpstr>
      <vt:lpstr>Arial</vt:lpstr>
      <vt:lpstr>Calibri</vt:lpstr>
      <vt:lpstr>Wingdings</vt:lpstr>
      <vt:lpstr>Wingdings 2</vt:lpstr>
      <vt:lpstr>Wingdings 3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Sun-Mi Shin</dc:creator>
  <cp:keywords/>
  <cp:lastModifiedBy>Lars Christoph Trachsler</cp:lastModifiedBy>
  <cp:revision>13</cp:revision>
  <dcterms:created xsi:type="dcterms:W3CDTF">2026-06-10T18:08:57Z</dcterms:created>
  <dcterms:modified xsi:type="dcterms:W3CDTF">2026-06-16T06:48:37Z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8fa26ab-4270-40e8-9235-a503660cf7d6_Enabled">
    <vt:lpwstr>true</vt:lpwstr>
  </property>
  <property fmtid="{D5CDD505-2E9C-101B-9397-08002B2CF9AE}" pid="3" name="MSIP_Label_e8fa26ab-4270-40e8-9235-a503660cf7d6_SetDate">
    <vt:lpwstr>2026-06-10T18:10:36Z</vt:lpwstr>
  </property>
  <property fmtid="{D5CDD505-2E9C-101B-9397-08002B2CF9AE}" pid="4" name="MSIP_Label_e8fa26ab-4270-40e8-9235-a503660cf7d6_Method">
    <vt:lpwstr>Standard</vt:lpwstr>
  </property>
  <property fmtid="{D5CDD505-2E9C-101B-9397-08002B2CF9AE}" pid="5" name="MSIP_Label_e8fa26ab-4270-40e8-9235-a503660cf7d6_Name">
    <vt:lpwstr>Klasse I (tiefes Risiko) - Interne Informationen</vt:lpwstr>
  </property>
  <property fmtid="{D5CDD505-2E9C-101B-9397-08002B2CF9AE}" pid="6" name="MSIP_Label_e8fa26ab-4270-40e8-9235-a503660cf7d6_SiteId">
    <vt:lpwstr>32eb69e5-a150-49b5-b51c-19e9a21954dc</vt:lpwstr>
  </property>
  <property fmtid="{D5CDD505-2E9C-101B-9397-08002B2CF9AE}" pid="7" name="MSIP_Label_e8fa26ab-4270-40e8-9235-a503660cf7d6_ActionId">
    <vt:lpwstr>0e391135-da38-41e6-b739-649f72451358</vt:lpwstr>
  </property>
  <property fmtid="{D5CDD505-2E9C-101B-9397-08002B2CF9AE}" pid="8" name="MSIP_Label_e8fa26ab-4270-40e8-9235-a503660cf7d6_ContentBits">
    <vt:lpwstr>0</vt:lpwstr>
  </property>
  <property fmtid="{D5CDD505-2E9C-101B-9397-08002B2CF9AE}" pid="9" name="MSIP_Label_e8fa26ab-4270-40e8-9235-a503660cf7d6_Tag">
    <vt:lpwstr>10, 3, 0, 1</vt:lpwstr>
  </property>
</Properties>
</file>