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62" r:id="rId2"/>
    <p:sldMasterId id="2147483680" r:id="rId3"/>
  </p:sldMasterIdLst>
  <p:notesMasterIdLst>
    <p:notesMasterId r:id="rId16"/>
  </p:notesMasterIdLst>
  <p:sldIdLst>
    <p:sldId id="307" r:id="rId4"/>
    <p:sldId id="267" r:id="rId5"/>
    <p:sldId id="306" r:id="rId6"/>
    <p:sldId id="308" r:id="rId7"/>
    <p:sldId id="298" r:id="rId8"/>
    <p:sldId id="299" r:id="rId9"/>
    <p:sldId id="309" r:id="rId10"/>
    <p:sldId id="304" r:id="rId11"/>
    <p:sldId id="301" r:id="rId12"/>
    <p:sldId id="302" r:id="rId13"/>
    <p:sldId id="303" r:id="rId14"/>
    <p:sldId id="311" r:id="rId15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444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16" d="100"/>
          <a:sy n="116" d="100"/>
        </p:scale>
        <p:origin x="276" y="108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10" Type="http://schemas.openxmlformats.org/officeDocument/2006/relationships/slide" Target="slides/slide7.xml"/><Relationship Id="rId19" Type="http://schemas.openxmlformats.org/officeDocument/2006/relationships/theme" Target="theme/theme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CH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A5107F1-23B7-47E8-9CCD-80FFBA9BF78F}" type="datetimeFigureOut">
              <a:rPr lang="de-CH" smtClean="0"/>
              <a:t>15.06.2026</a:t>
            </a:fld>
            <a:endParaRPr lang="de-CH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CH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C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C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72CC67D-C88E-401F-A8E7-42006AD2B719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8487252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D0B3249-810A-4F7A-BA0B-F37C2BC623DB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5972074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D0B3249-810A-4F7A-BA0B-F37C2BC623DB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6781568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43AA31B-CEE5-39FD-99F1-B7CD19EF9B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>
            <a:extLst>
              <a:ext uri="{FF2B5EF4-FFF2-40B4-BE49-F238E27FC236}">
                <a16:creationId xmlns:a16="http://schemas.microsoft.com/office/drawing/2014/main" id="{ADBF1B87-86AE-B73A-3208-AD5B481FA97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>
            <a:extLst>
              <a:ext uri="{FF2B5EF4-FFF2-40B4-BE49-F238E27FC236}">
                <a16:creationId xmlns:a16="http://schemas.microsoft.com/office/drawing/2014/main" id="{032E4697-CE7A-EBC8-A12D-EE4752C1B01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CC13B22D-86BE-A058-9B62-22BFD80FDD0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D0B3249-810A-4F7A-BA0B-F37C2BC623DB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3854742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D0B3249-810A-4F7A-BA0B-F37C2BC623DB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5142575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D0B3249-810A-4F7A-BA0B-F37C2BC623DB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4876979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D0B3249-810A-4F7A-BA0B-F37C2BC623DB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6396506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D0B3249-810A-4F7A-BA0B-F37C2BC623DB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382740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DBECFFD-D909-D34D-8B9F-F153862A463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30086" y="198783"/>
            <a:ext cx="11065565" cy="919803"/>
          </a:xfrm>
        </p:spPr>
        <p:txBody>
          <a:bodyPr>
            <a:normAutofit/>
          </a:bodyPr>
          <a:lstStyle>
            <a:lvl1pPr>
              <a:defRPr sz="3200" b="1">
                <a:solidFill>
                  <a:srgbClr val="016469"/>
                </a:solidFill>
                <a:latin typeface="+mj-lt"/>
              </a:defRPr>
            </a:lvl1pPr>
          </a:lstStyle>
          <a:p>
            <a:r>
              <a:rPr lang="en-US" noProof="0" dirty="0" err="1"/>
              <a:t>Mastertitelformat</a:t>
            </a:r>
            <a:r>
              <a:rPr lang="en-US" noProof="0" dirty="0"/>
              <a:t> </a:t>
            </a:r>
            <a:r>
              <a:rPr lang="en-US" noProof="0" dirty="0" err="1"/>
              <a:t>bearbeiten</a:t>
            </a:r>
            <a:endParaRPr lang="en-US" noProof="0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7D94157F-31D5-334F-9A9D-EF30494F153B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530087" y="1298741"/>
            <a:ext cx="11065564" cy="3727262"/>
          </a:xfrm>
        </p:spPr>
        <p:txBody>
          <a:bodyPr>
            <a:normAutofit/>
          </a:bodyPr>
          <a:lstStyle>
            <a:lvl1pPr>
              <a:lnSpc>
                <a:spcPct val="110000"/>
              </a:lnSpc>
              <a:spcBef>
                <a:spcPts val="1200"/>
              </a:spcBef>
              <a:defRPr sz="3000">
                <a:solidFill>
                  <a:schemeClr val="tx1"/>
                </a:solidFill>
              </a:defRPr>
            </a:lvl1pPr>
          </a:lstStyle>
          <a:p>
            <a:r>
              <a:rPr lang="de-CH" noProof="0" dirty="0"/>
              <a:t>Bitte verwenden Sie mind. Schriftgrösse 30 Pt.</a:t>
            </a:r>
            <a:br>
              <a:rPr lang="de-CH" noProof="0" dirty="0"/>
            </a:br>
            <a:r>
              <a:rPr lang="fr-FR" noProof="0" dirty="0"/>
              <a:t>Merci d'utiliser une taille de police d'au moins 30 pt.</a:t>
            </a:r>
            <a:br>
              <a:rPr lang="fr-FR" noProof="0" dirty="0"/>
            </a:br>
            <a:r>
              <a:rPr lang="en-US" noProof="0" dirty="0"/>
              <a:t>Please use a font size of at least 30 pt.</a:t>
            </a:r>
            <a:endParaRPr lang="en-US" dirty="0"/>
          </a:p>
        </p:txBody>
      </p:sp>
      <p:cxnSp>
        <p:nvCxnSpPr>
          <p:cNvPr id="5" name="Gerader Verbinder 4"/>
          <p:cNvCxnSpPr/>
          <p:nvPr userDrawn="1"/>
        </p:nvCxnSpPr>
        <p:spPr>
          <a:xfrm>
            <a:off x="530086" y="1138906"/>
            <a:ext cx="11065565" cy="0"/>
          </a:xfrm>
          <a:prstGeom prst="line">
            <a:avLst/>
          </a:prstGeom>
          <a:ln w="15240">
            <a:solidFill>
              <a:srgbClr val="0164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Foliennummernplatzhalter 16"/>
          <p:cNvSpPr>
            <a:spLocks noGrp="1"/>
          </p:cNvSpPr>
          <p:nvPr>
            <p:ph type="sldNum" sz="quarter" idx="10"/>
          </p:nvPr>
        </p:nvSpPr>
        <p:spPr>
          <a:xfrm>
            <a:off x="11595651" y="198783"/>
            <a:ext cx="490331" cy="940123"/>
          </a:xfrm>
          <a:prstGeom prst="rect">
            <a:avLst/>
          </a:prstGeom>
        </p:spPr>
        <p:txBody>
          <a:bodyPr/>
          <a:lstStyle>
            <a:lvl1pPr>
              <a:defRPr sz="2200">
                <a:solidFill>
                  <a:srgbClr val="016469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4E00974-63E5-4E61-A13C-9F89126AE395}" type="slidenum">
              <a:rPr kumimoji="0" lang="en-US" sz="2200" b="0" i="0" u="none" strike="noStrike" kern="1200" cap="none" spc="0" normalizeH="0" baseline="0" noProof="0" smtClean="0">
                <a:ln>
                  <a:noFill/>
                </a:ln>
                <a:solidFill>
                  <a:srgbClr val="016469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‹Nr.›</a:t>
            </a:fld>
            <a:endParaRPr kumimoji="0" lang="en-US" sz="2200" b="0" i="0" u="none" strike="noStrike" kern="1200" cap="none" spc="0" normalizeH="0" baseline="0" noProof="0" dirty="0">
              <a:ln>
                <a:noFill/>
              </a:ln>
              <a:solidFill>
                <a:srgbClr val="016469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111234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Titelmasterformat durch Klicken bearbeiten</a:t>
            </a:r>
            <a:endParaRPr lang="en-US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FA1851-4CA9-463D-B568-377E51B7F6C0}" type="datetimeFigureOut">
              <a:rPr lang="en-US" smtClean="0"/>
              <a:t>6/15/2026</a:t>
            </a:fld>
            <a:endParaRPr lang="en-US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4CE06A-6C33-42CA-BE8E-E9EE70CAFA2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11902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Titelmasterformat durch Klicken bearbeiten</a:t>
            </a:r>
            <a:endParaRPr lang="en-US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FA1851-4CA9-463D-B568-377E51B7F6C0}" type="datetimeFigureOut">
              <a:rPr lang="en-US" smtClean="0"/>
              <a:t>6/15/2026</a:t>
            </a:fld>
            <a:endParaRPr lang="en-US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4CE06A-6C33-42CA-BE8E-E9EE70CAFA2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350178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US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FA1851-4CA9-463D-B568-377E51B7F6C0}" type="datetimeFigureOut">
              <a:rPr lang="en-US" smtClean="0"/>
              <a:t>6/15/2026</a:t>
            </a:fld>
            <a:endParaRPr lang="en-US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4CE06A-6C33-42CA-BE8E-E9EE70CAFA2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585899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  <a:endParaRPr lang="en-US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FA1851-4CA9-463D-B568-377E51B7F6C0}" type="datetimeFigureOut">
              <a:rPr lang="en-US" smtClean="0"/>
              <a:t>6/15/2026</a:t>
            </a:fld>
            <a:endParaRPr lang="en-US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4CE06A-6C33-42CA-BE8E-E9EE70CAFA2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347429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Formatvorlage des Untertitelmasters durch Klicken bearbeiten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2543A-D36B-4D1E-8B73-8A0197CCD244}" type="datetimeFigureOut">
              <a:rPr lang="de-CH" smtClean="0"/>
              <a:t>15.06.2026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1747A-8B63-4FED-AB3A-9F675541C8CE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8488278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2543A-D36B-4D1E-8B73-8A0197CCD244}" type="datetimeFigureOut">
              <a:rPr lang="de-CH" smtClean="0"/>
              <a:t>15.06.2026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1747A-8B63-4FED-AB3A-9F675541C8CE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09542098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2543A-D36B-4D1E-8B73-8A0197CCD244}" type="datetimeFigureOut">
              <a:rPr lang="de-CH" smtClean="0"/>
              <a:t>15.06.2026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1747A-8B63-4FED-AB3A-9F675541C8CE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77216085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2543A-D36B-4D1E-8B73-8A0197CCD244}" type="datetimeFigureOut">
              <a:rPr lang="de-CH" smtClean="0"/>
              <a:t>15.06.2026</a:t>
            </a:fld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1747A-8B63-4FED-AB3A-9F675541C8CE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70210388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2543A-D36B-4D1E-8B73-8A0197CCD244}" type="datetimeFigureOut">
              <a:rPr lang="de-CH" smtClean="0"/>
              <a:t>15.06.2026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1747A-8B63-4FED-AB3A-9F675541C8CE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9329482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2543A-D36B-4D1E-8B73-8A0197CCD244}" type="datetimeFigureOut">
              <a:rPr lang="de-CH" smtClean="0"/>
              <a:t>15.06.2026</a:t>
            </a:fld>
            <a:endParaRPr lang="de-CH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1747A-8B63-4FED-AB3A-9F675541C8CE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247159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2543A-D36B-4D1E-8B73-8A0197CCD244}" type="datetimeFigureOut">
              <a:rPr lang="de-CH" smtClean="0"/>
              <a:t>15.06.2026</a:t>
            </a:fld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1747A-8B63-4FED-AB3A-9F675541C8CE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90577263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2543A-D36B-4D1E-8B73-8A0197CCD244}" type="datetimeFigureOut">
              <a:rPr lang="de-CH" smtClean="0"/>
              <a:t>15.06.2026</a:t>
            </a:fld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1747A-8B63-4FED-AB3A-9F675541C8CE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1672207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2543A-D36B-4D1E-8B73-8A0197CCD244}" type="datetimeFigureOut">
              <a:rPr lang="de-CH" smtClean="0"/>
              <a:t>15.06.2026</a:t>
            </a:fld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1747A-8B63-4FED-AB3A-9F675541C8CE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94462475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CH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2543A-D36B-4D1E-8B73-8A0197CCD244}" type="datetimeFigureOut">
              <a:rPr lang="de-CH" smtClean="0"/>
              <a:t>15.06.2026</a:t>
            </a:fld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1747A-8B63-4FED-AB3A-9F675541C8CE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1156629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2543A-D36B-4D1E-8B73-8A0197CCD244}" type="datetimeFigureOut">
              <a:rPr lang="de-CH" smtClean="0"/>
              <a:t>15.06.2026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1747A-8B63-4FED-AB3A-9F675541C8CE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3440036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2543A-D36B-4D1E-8B73-8A0197CCD244}" type="datetimeFigureOut">
              <a:rPr lang="de-CH" smtClean="0"/>
              <a:t>15.06.2026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1747A-8B63-4FED-AB3A-9F675541C8CE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9550757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Titelmasterformat durch Klicken bearbeiten</a:t>
            </a:r>
            <a:endParaRPr lang="en-US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Formatvorlage des Untertitelmasters durch Klicken bearbeiten</a:t>
            </a:r>
            <a:endParaRPr lang="en-US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FA1851-4CA9-463D-B568-377E51B7F6C0}" type="datetimeFigureOut">
              <a:rPr lang="en-US" smtClean="0"/>
              <a:t>6/15/2026</a:t>
            </a:fld>
            <a:endParaRPr lang="en-US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4CE06A-6C33-42CA-BE8E-E9EE70CAFA2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19499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US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FA1851-4CA9-463D-B568-377E51B7F6C0}" type="datetimeFigureOut">
              <a:rPr lang="en-US" smtClean="0"/>
              <a:t>6/15/2026</a:t>
            </a:fld>
            <a:endParaRPr lang="en-US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4CE06A-6C33-42CA-BE8E-E9EE70CAFA2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84767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Titelmasterformat durch Klicken bearbeiten</a:t>
            </a:r>
            <a:endParaRPr lang="en-US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FA1851-4CA9-463D-B568-377E51B7F6C0}" type="datetimeFigureOut">
              <a:rPr lang="en-US" smtClean="0"/>
              <a:t>6/15/2026</a:t>
            </a:fld>
            <a:endParaRPr lang="en-US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4CE06A-6C33-42CA-BE8E-E9EE70CAFA2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27450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US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FA1851-4CA9-463D-B568-377E51B7F6C0}" type="datetimeFigureOut">
              <a:rPr lang="en-US" smtClean="0"/>
              <a:t>6/15/2026</a:t>
            </a:fld>
            <a:endParaRPr lang="en-US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4CE06A-6C33-42CA-BE8E-E9EE70CAFA2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40790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Titelmasterformat durch Klicken bearbeiten</a:t>
            </a:r>
            <a:endParaRPr lang="en-US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FA1851-4CA9-463D-B568-377E51B7F6C0}" type="datetimeFigureOut">
              <a:rPr lang="en-US" smtClean="0"/>
              <a:t>6/15/2026</a:t>
            </a:fld>
            <a:endParaRPr lang="en-US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4CE06A-6C33-42CA-BE8E-E9EE70CAFA2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30698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US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FA1851-4CA9-463D-B568-377E51B7F6C0}" type="datetimeFigureOut">
              <a:rPr lang="en-US" smtClean="0"/>
              <a:t>6/15/2026</a:t>
            </a:fld>
            <a:endParaRPr lang="en-US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4CE06A-6C33-42CA-BE8E-E9EE70CAFA2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99257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FA1851-4CA9-463D-B568-377E51B7F6C0}" type="datetimeFigureOut">
              <a:rPr lang="en-US" smtClean="0"/>
              <a:t>6/15/2026</a:t>
            </a:fld>
            <a:endParaRPr lang="en-US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4CE06A-6C33-42CA-BE8E-E9EE70CAFA2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30743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.xml"/><Relationship Id="rId3" Type="http://schemas.openxmlformats.org/officeDocument/2006/relationships/slideLayout" Target="../slideLayouts/slideLayout5.xml"/><Relationship Id="rId7" Type="http://schemas.openxmlformats.org/officeDocument/2006/relationships/slideLayout" Target="../slideLayouts/slideLayout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Relationship Id="rId6" Type="http://schemas.openxmlformats.org/officeDocument/2006/relationships/slideLayout" Target="../slideLayouts/slideLayout8.xml"/><Relationship Id="rId11" Type="http://schemas.openxmlformats.org/officeDocument/2006/relationships/slideLayout" Target="../slideLayouts/slideLayout13.xml"/><Relationship Id="rId5" Type="http://schemas.openxmlformats.org/officeDocument/2006/relationships/slideLayout" Target="../slideLayouts/slideLayout7.xml"/><Relationship Id="rId10" Type="http://schemas.openxmlformats.org/officeDocument/2006/relationships/slideLayout" Target="../slideLayouts/slideLayout12.xml"/><Relationship Id="rId4" Type="http://schemas.openxmlformats.org/officeDocument/2006/relationships/slideLayout" Target="../slideLayouts/slideLayout6.xml"/><Relationship Id="rId9" Type="http://schemas.openxmlformats.org/officeDocument/2006/relationships/slideLayout" Target="../slideLayouts/slideLayout1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39D3CA25-BBB6-D449-BF1A-993CE3235F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3339" y="365127"/>
            <a:ext cx="10810461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noProof="0" dirty="0" err="1"/>
              <a:t>Mastertitelformat</a:t>
            </a:r>
            <a:r>
              <a:rPr lang="en-US" noProof="0" dirty="0"/>
              <a:t> </a:t>
            </a:r>
            <a:r>
              <a:rPr lang="en-US" noProof="0" dirty="0" err="1"/>
              <a:t>bearbeiten</a:t>
            </a:r>
            <a:endParaRPr lang="en-US" noProof="0" dirty="0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80132B9D-EBCB-6E42-AF60-AA6D3276F9D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43339" y="1825625"/>
            <a:ext cx="10810461" cy="32323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r>
              <a:rPr lang="en-US" noProof="0" dirty="0" err="1"/>
              <a:t>Mastertextformat</a:t>
            </a:r>
            <a:r>
              <a:rPr lang="en-US" noProof="0" dirty="0"/>
              <a:t> </a:t>
            </a:r>
            <a:r>
              <a:rPr lang="en-US" noProof="0" dirty="0" err="1"/>
              <a:t>bearbeiten</a:t>
            </a:r>
            <a:r>
              <a:rPr lang="en-US" noProof="0" dirty="0"/>
              <a:t>
</a:t>
            </a:r>
            <a:r>
              <a:rPr lang="en-US" noProof="0" dirty="0" err="1"/>
              <a:t>Zweite</a:t>
            </a:r>
            <a:r>
              <a:rPr lang="en-US" noProof="0" dirty="0"/>
              <a:t> </a:t>
            </a:r>
            <a:r>
              <a:rPr lang="en-US" noProof="0" dirty="0" err="1"/>
              <a:t>Ebene</a:t>
            </a:r>
            <a:r>
              <a:rPr lang="en-US" noProof="0" dirty="0"/>
              <a:t>
</a:t>
            </a:r>
            <a:r>
              <a:rPr lang="en-US" noProof="0" dirty="0" err="1"/>
              <a:t>Dritte</a:t>
            </a:r>
            <a:r>
              <a:rPr lang="en-US" noProof="0" dirty="0"/>
              <a:t> </a:t>
            </a:r>
            <a:r>
              <a:rPr lang="en-US" noProof="0" dirty="0" err="1"/>
              <a:t>Ebene</a:t>
            </a:r>
            <a:r>
              <a:rPr lang="en-US" noProof="0" dirty="0"/>
              <a:t>
</a:t>
            </a:r>
            <a:r>
              <a:rPr lang="en-US" noProof="0" dirty="0" err="1"/>
              <a:t>Vierte</a:t>
            </a:r>
            <a:r>
              <a:rPr lang="en-US" noProof="0" dirty="0"/>
              <a:t> </a:t>
            </a:r>
            <a:r>
              <a:rPr lang="en-US" noProof="0" dirty="0" err="1"/>
              <a:t>Ebene</a:t>
            </a:r>
            <a:r>
              <a:rPr lang="en-US" noProof="0" dirty="0"/>
              <a:t>
</a:t>
            </a:r>
            <a:r>
              <a:rPr lang="en-US" noProof="0" dirty="0" err="1"/>
              <a:t>Fünfte</a:t>
            </a:r>
            <a:r>
              <a:rPr lang="en-US" noProof="0" dirty="0"/>
              <a:t> </a:t>
            </a:r>
            <a:r>
              <a:rPr lang="en-US" noProof="0" dirty="0" err="1"/>
              <a:t>Ebene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29486110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92" r:id="rId2"/>
  </p:sldLayoutIdLst>
  <p:hf hdr="0" ftr="0" dt="0"/>
  <p:txStyles>
    <p:titleStyle>
      <a:lvl1pPr algn="l" defTabSz="914377" rtl="0" eaLnBrk="1" latinLnBrk="0" hangingPunct="1">
        <a:lnSpc>
          <a:spcPct val="90000"/>
        </a:lnSpc>
        <a:spcBef>
          <a:spcPct val="0"/>
        </a:spcBef>
        <a:buNone/>
        <a:defRPr sz="3200" b="1" kern="1200">
          <a:solidFill>
            <a:srgbClr val="016469"/>
          </a:solidFill>
          <a:latin typeface="+mj-lt"/>
          <a:ea typeface="+mj-ea"/>
          <a:cs typeface="+mj-cs"/>
        </a:defRPr>
      </a:lvl1pPr>
    </p:titleStyle>
    <p:bodyStyle>
      <a:lvl1pPr marL="228594" indent="-228594" algn="l" defTabSz="914377" rtl="0" eaLnBrk="1" latinLnBrk="0" hangingPunct="1">
        <a:lnSpc>
          <a:spcPct val="110000"/>
        </a:lnSpc>
        <a:spcBef>
          <a:spcPts val="1000"/>
        </a:spcBef>
        <a:buFont typeface="Arial" panose="020B0604020202020204" pitchFamily="34" charset="0"/>
        <a:buChar char="•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8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1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Titelmasterformat durch Klicken bearbeiten</a:t>
            </a:r>
            <a:endParaRPr lang="en-US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FA1851-4CA9-463D-B568-377E51B7F6C0}" type="datetimeFigureOut">
              <a:rPr lang="en-US" smtClean="0"/>
              <a:t>6/15/2026</a:t>
            </a:fld>
            <a:endParaRPr lang="en-US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4CE06A-6C33-42CA-BE8E-E9EE70CAFA2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0834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F2543A-D36B-4D1E-8B73-8A0197CCD244}" type="datetimeFigureOut">
              <a:rPr lang="de-CH" smtClean="0"/>
              <a:t>15.06.2026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D1747A-8B63-4FED-AB3A-9F675541C8CE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4541475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  <p:sldLayoutId id="2147483682" r:id="rId2"/>
    <p:sldLayoutId id="2147483683" r:id="rId3"/>
    <p:sldLayoutId id="2147483684" r:id="rId4"/>
    <p:sldLayoutId id="2147483685" r:id="rId5"/>
    <p:sldLayoutId id="2147483686" r:id="rId6"/>
    <p:sldLayoutId id="2147483687" r:id="rId7"/>
    <p:sldLayoutId id="2147483688" r:id="rId8"/>
    <p:sldLayoutId id="2147483689" r:id="rId9"/>
    <p:sldLayoutId id="2147483690" r:id="rId10"/>
    <p:sldLayoutId id="214748369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0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"/>
            <a:ext cx="9947298" cy="5058000"/>
          </a:xfrm>
          <a:prstGeom prst="rect">
            <a:avLst/>
          </a:prstGeom>
        </p:spPr>
      </p:pic>
      <p:sp>
        <p:nvSpPr>
          <p:cNvPr id="3" name="Rechteck 7">
            <a:extLst>
              <a:ext uri="{FF2B5EF4-FFF2-40B4-BE49-F238E27FC236}">
                <a16:creationId xmlns:a16="http://schemas.microsoft.com/office/drawing/2014/main" id="{D1FA60CC-0B4E-E050-074E-25C68C11B15A}"/>
              </a:ext>
            </a:extLst>
          </p:cNvPr>
          <p:cNvSpPr/>
          <p:nvPr/>
        </p:nvSpPr>
        <p:spPr>
          <a:xfrm>
            <a:off x="0" y="5058000"/>
            <a:ext cx="12192000" cy="1800000"/>
          </a:xfrm>
          <a:prstGeom prst="rect">
            <a:avLst/>
          </a:prstGeom>
          <a:solidFill>
            <a:srgbClr val="00444C"/>
          </a:solidFill>
          <a:ln w="12700" cap="flat" cmpd="sng" algn="ctr">
            <a:solidFill>
              <a:srgbClr val="4472C4">
                <a:shade val="50000"/>
              </a:srgbClr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8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5F74AB45-7326-B101-686C-3C2CCC203F09}"/>
              </a:ext>
            </a:extLst>
          </p:cNvPr>
          <p:cNvSpPr txBox="1">
            <a:spLocks/>
          </p:cNvSpPr>
          <p:nvPr/>
        </p:nvSpPr>
        <p:spPr>
          <a:xfrm>
            <a:off x="6016240" y="880217"/>
            <a:ext cx="6175760" cy="3061961"/>
          </a:xfrm>
          <a:prstGeom prst="rect">
            <a:avLst/>
          </a:prstGeom>
          <a:solidFill>
            <a:schemeClr val="bg1"/>
          </a:solidFill>
        </p:spPr>
        <p:txBody>
          <a:bodyPr anchor="b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358775" marR="0" lvl="0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CH" sz="5000" b="1" dirty="0">
                <a:solidFill>
                  <a:prstClr val="black"/>
                </a:solidFill>
                <a:latin typeface="Calibri Light" panose="020F0302020204030204"/>
              </a:rPr>
              <a:t>Herzlich Willkommen</a:t>
            </a:r>
            <a:endParaRPr kumimoji="0" lang="en-US" sz="5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 Light" panose="020F0302020204030204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25888096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de-CH" sz="4000" dirty="0"/>
              <a:t>Menschen mit Behinderungen in Arbeitsverhältnissen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4E00974-63E5-4E61-A13C-9F89126AE395}" type="slidenum">
              <a:rPr kumimoji="0" lang="en-US" sz="2200" b="0" i="0" u="none" strike="noStrike" kern="1200" cap="none" spc="0" normalizeH="0" baseline="0" noProof="0" smtClean="0">
                <a:ln>
                  <a:noFill/>
                </a:ln>
                <a:solidFill>
                  <a:srgbClr val="016469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US" sz="2200" b="0" i="0" u="none" strike="noStrike" kern="1200" cap="none" spc="0" normalizeH="0" baseline="0" noProof="0" dirty="0">
              <a:ln>
                <a:noFill/>
              </a:ln>
              <a:solidFill>
                <a:srgbClr val="016469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Inhaltsplatzhalter 2">
            <a:extLst>
              <a:ext uri="{FF2B5EF4-FFF2-40B4-BE49-F238E27FC236}">
                <a16:creationId xmlns:a16="http://schemas.microsoft.com/office/drawing/2014/main" id="{16E62235-1283-8C77-607C-79903E9A62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7222" y="1447800"/>
            <a:ext cx="11068429" cy="4905375"/>
          </a:xfrm>
        </p:spPr>
        <p:txBody>
          <a:bodyPr>
            <a:noAutofit/>
          </a:bodyPr>
          <a:lstStyle/>
          <a:p>
            <a:pPr marL="0" indent="0">
              <a:lnSpc>
                <a:spcPct val="110000"/>
              </a:lnSpc>
              <a:spcBef>
                <a:spcPts val="2400"/>
              </a:spcBef>
              <a:buNone/>
              <a:tabLst>
                <a:tab pos="1257300" algn="l"/>
              </a:tabLst>
            </a:pPr>
            <a:r>
              <a:rPr lang="de-CH" sz="3000" b="1" u="none" strike="noStrike" baseline="0" dirty="0">
                <a:cs typeface="Arial" panose="020B0604020202020204" pitchFamily="34" charset="0"/>
              </a:rPr>
              <a:t>15.35:</a:t>
            </a:r>
            <a:r>
              <a:rPr lang="de-CH" b="1" dirty="0">
                <a:cs typeface="Arial" panose="020B0604020202020204" pitchFamily="34" charset="0"/>
              </a:rPr>
              <a:t>	Podiumsdiskussion mit:</a:t>
            </a:r>
          </a:p>
          <a:p>
            <a:pPr marL="1704975" indent="-361950">
              <a:spcBef>
                <a:spcPts val="0"/>
              </a:spcBef>
              <a:tabLst>
                <a:tab pos="1257300" algn="l"/>
              </a:tabLst>
            </a:pPr>
            <a:r>
              <a:rPr lang="de-CH" sz="3000" dirty="0">
                <a:cs typeface="Arial" panose="020B0604020202020204" pitchFamily="34" charset="0"/>
              </a:rPr>
              <a:t>Sébastien Kessler</a:t>
            </a:r>
          </a:p>
          <a:p>
            <a:pPr marL="1704975" indent="-361950">
              <a:spcBef>
                <a:spcPts val="0"/>
              </a:spcBef>
              <a:tabLst>
                <a:tab pos="1257300" algn="l"/>
              </a:tabLst>
            </a:pPr>
            <a:r>
              <a:rPr lang="de-CH" dirty="0">
                <a:cs typeface="Arial" panose="020B0604020202020204" pitchFamily="34" charset="0"/>
              </a:rPr>
              <a:t>Lina Walter</a:t>
            </a:r>
          </a:p>
          <a:p>
            <a:pPr marL="1704975" indent="-361950">
              <a:spcBef>
                <a:spcPts val="0"/>
              </a:spcBef>
              <a:tabLst>
                <a:tab pos="1257300" algn="l"/>
              </a:tabLst>
            </a:pPr>
            <a:r>
              <a:rPr lang="de-CH" sz="3000" dirty="0">
                <a:cs typeface="Arial" panose="020B0604020202020204" pitchFamily="34" charset="0"/>
              </a:rPr>
              <a:t>Barbara Zimmermann-Gerster</a:t>
            </a:r>
          </a:p>
          <a:p>
            <a:pPr marL="1704975" indent="-361950">
              <a:spcBef>
                <a:spcPts val="0"/>
              </a:spcBef>
              <a:tabLst>
                <a:tab pos="1257300" algn="l"/>
              </a:tabLst>
            </a:pPr>
            <a:r>
              <a:rPr lang="de-CH" dirty="0">
                <a:cs typeface="Arial" panose="020B0604020202020204" pitchFamily="34" charset="0"/>
              </a:rPr>
              <a:t>Caroline Hess-Klein</a:t>
            </a:r>
          </a:p>
          <a:p>
            <a:pPr marL="1257300" indent="0">
              <a:spcBef>
                <a:spcPts val="0"/>
              </a:spcBef>
              <a:buNone/>
              <a:tabLst>
                <a:tab pos="1257300" algn="l"/>
              </a:tabLst>
            </a:pPr>
            <a:r>
              <a:rPr lang="fr-FR" u="none" strike="noStrike" baseline="0" dirty="0" err="1">
                <a:cs typeface="Arial" panose="020B0604020202020204" pitchFamily="34" charset="0"/>
              </a:rPr>
              <a:t>Moderation</a:t>
            </a:r>
            <a:r>
              <a:rPr lang="fr-FR" u="none" strike="noStrike" baseline="0" dirty="0">
                <a:cs typeface="Arial" panose="020B0604020202020204" pitchFamily="34" charset="0"/>
              </a:rPr>
              <a:t>: Markus Schefer</a:t>
            </a:r>
          </a:p>
        </p:txBody>
      </p:sp>
      <p:sp>
        <p:nvSpPr>
          <p:cNvPr id="6" name="Rechteck 7">
            <a:extLst>
              <a:ext uri="{FF2B5EF4-FFF2-40B4-BE49-F238E27FC236}">
                <a16:creationId xmlns:a16="http://schemas.microsoft.com/office/drawing/2014/main" id="{291680F1-3B9E-3340-BBC1-188BC41A8A4C}"/>
              </a:ext>
            </a:extLst>
          </p:cNvPr>
          <p:cNvSpPr/>
          <p:nvPr/>
        </p:nvSpPr>
        <p:spPr>
          <a:xfrm>
            <a:off x="-1783" y="5046480"/>
            <a:ext cx="12192000" cy="1800000"/>
          </a:xfrm>
          <a:prstGeom prst="rect">
            <a:avLst/>
          </a:prstGeom>
          <a:solidFill>
            <a:srgbClr val="00444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7803071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de-CH" sz="4000" dirty="0"/>
              <a:t>Schlusswort und Apéro 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4E00974-63E5-4E61-A13C-9F89126AE395}" type="slidenum">
              <a:rPr kumimoji="0" lang="en-US" sz="2200" b="0" i="0" u="none" strike="noStrike" kern="1200" cap="none" spc="0" normalizeH="0" baseline="0" noProof="0" smtClean="0">
                <a:ln>
                  <a:noFill/>
                </a:ln>
                <a:solidFill>
                  <a:srgbClr val="016469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en-US" sz="2200" b="0" i="0" u="none" strike="noStrike" kern="1200" cap="none" spc="0" normalizeH="0" baseline="0" noProof="0" dirty="0">
              <a:ln>
                <a:noFill/>
              </a:ln>
              <a:solidFill>
                <a:srgbClr val="016469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Inhaltsplatzhalter 2">
            <a:extLst>
              <a:ext uri="{FF2B5EF4-FFF2-40B4-BE49-F238E27FC236}">
                <a16:creationId xmlns:a16="http://schemas.microsoft.com/office/drawing/2014/main" id="{16E62235-1283-8C77-607C-79903E9A62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0086" y="1657350"/>
            <a:ext cx="11068429" cy="4552950"/>
          </a:xfrm>
        </p:spPr>
        <p:txBody>
          <a:bodyPr>
            <a:noAutofit/>
          </a:bodyPr>
          <a:lstStyle/>
          <a:p>
            <a:pPr marL="0" indent="0">
              <a:spcBef>
                <a:spcPts val="2400"/>
              </a:spcBef>
              <a:buNone/>
            </a:pPr>
            <a:r>
              <a:rPr lang="fr-FR" b="1" dirty="0">
                <a:cs typeface="Arial" panose="020B0604020202020204" pitchFamily="34" charset="0"/>
              </a:rPr>
              <a:t>16.45:   Caroline Hess-Klein</a:t>
            </a:r>
            <a:br>
              <a:rPr lang="fr-FR" b="1" dirty="0">
                <a:cs typeface="Arial" panose="020B0604020202020204" pitchFamily="34" charset="0"/>
              </a:rPr>
            </a:br>
            <a:r>
              <a:rPr lang="fr-FR" dirty="0" err="1">
                <a:cs typeface="Arial" panose="020B0604020202020204" pitchFamily="34" charset="0"/>
              </a:rPr>
              <a:t>Schlusswort</a:t>
            </a:r>
            <a:endParaRPr lang="de-CH" b="1" dirty="0">
              <a:solidFill>
                <a:srgbClr val="016469"/>
              </a:solidFill>
              <a:cs typeface="Arial" panose="020B0604020202020204" pitchFamily="34" charset="0"/>
            </a:endParaRPr>
          </a:p>
          <a:p>
            <a:pPr marL="0" indent="0">
              <a:spcBef>
                <a:spcPts val="3600"/>
              </a:spcBef>
              <a:buNone/>
              <a:tabLst>
                <a:tab pos="1257300" algn="l"/>
              </a:tabLst>
            </a:pPr>
            <a:r>
              <a:rPr lang="de-CH" b="1" dirty="0">
                <a:solidFill>
                  <a:srgbClr val="016469"/>
                </a:solidFill>
                <a:cs typeface="Arial" panose="020B0604020202020204" pitchFamily="34" charset="0"/>
              </a:rPr>
              <a:t>17.00:	Apéro</a:t>
            </a:r>
          </a:p>
          <a:p>
            <a:pPr marL="0" indent="0">
              <a:lnSpc>
                <a:spcPct val="110000"/>
              </a:lnSpc>
              <a:spcBef>
                <a:spcPts val="2400"/>
              </a:spcBef>
              <a:buNone/>
            </a:pPr>
            <a:endParaRPr lang="de-CH" sz="3000" i="0" u="none" strike="noStrike" baseline="0" dirty="0">
              <a:cs typeface="Arial" panose="020B0604020202020204" pitchFamily="34" charset="0"/>
            </a:endParaRPr>
          </a:p>
        </p:txBody>
      </p:sp>
      <p:sp>
        <p:nvSpPr>
          <p:cNvPr id="6" name="Rechteck 7">
            <a:extLst>
              <a:ext uri="{FF2B5EF4-FFF2-40B4-BE49-F238E27FC236}">
                <a16:creationId xmlns:a16="http://schemas.microsoft.com/office/drawing/2014/main" id="{291680F1-3B9E-3340-BBC1-188BC41A8A4C}"/>
              </a:ext>
            </a:extLst>
          </p:cNvPr>
          <p:cNvSpPr/>
          <p:nvPr/>
        </p:nvSpPr>
        <p:spPr>
          <a:xfrm>
            <a:off x="0" y="5058000"/>
            <a:ext cx="12192000" cy="1800000"/>
          </a:xfrm>
          <a:prstGeom prst="rect">
            <a:avLst/>
          </a:prstGeom>
          <a:solidFill>
            <a:srgbClr val="00444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6068389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0169B09-6EB5-2211-D356-100B37BEAD3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5DC92CE4-7FDC-DDB4-0D0F-0518696E283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"/>
            <a:ext cx="9947298" cy="5058000"/>
          </a:xfrm>
          <a:prstGeom prst="rect">
            <a:avLst/>
          </a:prstGeom>
        </p:spPr>
      </p:pic>
      <p:sp>
        <p:nvSpPr>
          <p:cNvPr id="3" name="Rechteck 7">
            <a:extLst>
              <a:ext uri="{FF2B5EF4-FFF2-40B4-BE49-F238E27FC236}">
                <a16:creationId xmlns:a16="http://schemas.microsoft.com/office/drawing/2014/main" id="{2EFFD27D-7BDC-DE23-B23B-967213A6D369}"/>
              </a:ext>
            </a:extLst>
          </p:cNvPr>
          <p:cNvSpPr/>
          <p:nvPr/>
        </p:nvSpPr>
        <p:spPr>
          <a:xfrm>
            <a:off x="0" y="5058000"/>
            <a:ext cx="12192000" cy="1800000"/>
          </a:xfrm>
          <a:prstGeom prst="rect">
            <a:avLst/>
          </a:prstGeom>
          <a:solidFill>
            <a:srgbClr val="00444C"/>
          </a:solidFill>
          <a:ln w="12700" cap="flat" cmpd="sng" algn="ctr">
            <a:solidFill>
              <a:srgbClr val="4472C4">
                <a:shade val="50000"/>
              </a:srgbClr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8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Rechteck 3">
            <a:extLst>
              <a:ext uri="{FF2B5EF4-FFF2-40B4-BE49-F238E27FC236}">
                <a16:creationId xmlns:a16="http://schemas.microsoft.com/office/drawing/2014/main" id="{A41984CC-6F55-0A20-F2AB-F3639CDFF502}"/>
              </a:ext>
            </a:extLst>
          </p:cNvPr>
          <p:cNvSpPr/>
          <p:nvPr/>
        </p:nvSpPr>
        <p:spPr>
          <a:xfrm>
            <a:off x="5890054" y="0"/>
            <a:ext cx="4061254" cy="496741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881047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Grafik 9">
            <a:extLst>
              <a:ext uri="{FF2B5EF4-FFF2-40B4-BE49-F238E27FC236}">
                <a16:creationId xmlns:a16="http://schemas.microsoft.com/office/drawing/2014/main" id="{9B9043C9-E6E3-72ED-9F46-74358DFF02E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5230821" cy="5230821"/>
          </a:xfrm>
          <a:prstGeom prst="rect">
            <a:avLst/>
          </a:prstGeom>
        </p:spPr>
      </p:pic>
      <p:sp>
        <p:nvSpPr>
          <p:cNvPr id="5" name="Textfeld 4">
            <a:extLst>
              <a:ext uri="{FF2B5EF4-FFF2-40B4-BE49-F238E27FC236}">
                <a16:creationId xmlns:a16="http://schemas.microsoft.com/office/drawing/2014/main" id="{B4B6235C-CD2F-C76D-D3DA-19BF83A1E2FE}"/>
              </a:ext>
            </a:extLst>
          </p:cNvPr>
          <p:cNvSpPr txBox="1"/>
          <p:nvPr/>
        </p:nvSpPr>
        <p:spPr>
          <a:xfrm>
            <a:off x="3657601" y="2570978"/>
            <a:ext cx="8534399" cy="2973891"/>
          </a:xfrm>
          <a:prstGeom prst="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7267575" algn="r"/>
                <a:tab pos="7981950" algn="r"/>
                <a:tab pos="9050338" algn="r"/>
              </a:tabLst>
              <a:defRPr/>
            </a:pPr>
            <a:r>
              <a:rPr kumimoji="0" lang="de-DE" sz="5000" b="1" i="0" u="none" strike="noStrike" kern="1200" cap="none" spc="0" normalizeH="0" baseline="0" noProof="0" dirty="0">
                <a:ln>
                  <a:noFill/>
                </a:ln>
                <a:solidFill>
                  <a:srgbClr val="00444C"/>
                </a:solidFill>
                <a:effectLst/>
                <a:uLnTx/>
                <a:uFillTx/>
                <a:latin typeface="DIN2014-ExtraBold"/>
                <a:ea typeface="+mn-ea"/>
                <a:cs typeface="+mn-cs"/>
              </a:rPr>
              <a:t>	Leichte Sprache:	</a:t>
            </a:r>
            <a:r>
              <a:rPr kumimoji="0" lang="de-DE" sz="8000" b="1" i="0" u="none" strike="noStrike" kern="1200" cap="none" spc="0" normalizeH="0" baseline="0" noProof="0" dirty="0">
                <a:ln>
                  <a:noFill/>
                </a:ln>
                <a:solidFill>
                  <a:srgbClr val="00444C"/>
                </a:solidFill>
                <a:effectLst/>
                <a:uLnTx/>
                <a:uFillTx/>
                <a:latin typeface="DIN2014-ExtraBold"/>
                <a:ea typeface="+mn-ea"/>
                <a:cs typeface="+mn-cs"/>
              </a:rPr>
              <a:t>1</a:t>
            </a:r>
            <a:endParaRPr kumimoji="0" lang="de-DE" sz="80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DIN2014-ExtraBold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7267575" algn="r"/>
                <a:tab pos="7981950" algn="r"/>
                <a:tab pos="9050338" algn="r"/>
              </a:tabLst>
              <a:defRPr/>
            </a:pPr>
            <a:r>
              <a:rPr kumimoji="0" lang="de-DE" sz="5000" b="1" i="0" u="none" strike="noStrike" kern="1200" cap="none" spc="0" normalizeH="0" baseline="0" noProof="0" dirty="0">
                <a:ln>
                  <a:noFill/>
                </a:ln>
                <a:solidFill>
                  <a:srgbClr val="00444C"/>
                </a:solidFill>
                <a:effectLst/>
                <a:uLnTx/>
                <a:uFillTx/>
                <a:latin typeface="DIN2014-ExtraBold"/>
                <a:ea typeface="+mn-ea"/>
                <a:cs typeface="+mn-cs"/>
              </a:rPr>
              <a:t>	</a:t>
            </a:r>
            <a:endParaRPr kumimoji="0" lang="de-CH" sz="5000" b="0" i="0" u="none" strike="noStrike" kern="1200" cap="none" spc="0" normalizeH="0" baseline="0" noProof="0" dirty="0">
              <a:ln>
                <a:noFill/>
              </a:ln>
              <a:solidFill>
                <a:srgbClr val="00444C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3" name="Grafik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53059" y="1731566"/>
            <a:ext cx="1143000" cy="1143000"/>
          </a:xfrm>
          <a:prstGeom prst="rect">
            <a:avLst/>
          </a:prstGeom>
        </p:spPr>
      </p:pic>
      <p:sp>
        <p:nvSpPr>
          <p:cNvPr id="8" name="Rechteck 7">
            <a:extLst>
              <a:ext uri="{FF2B5EF4-FFF2-40B4-BE49-F238E27FC236}">
                <a16:creationId xmlns:a16="http://schemas.microsoft.com/office/drawing/2014/main" id="{291680F1-3B9E-3340-BBC1-188BC41A8A4C}"/>
              </a:ext>
            </a:extLst>
          </p:cNvPr>
          <p:cNvSpPr/>
          <p:nvPr/>
        </p:nvSpPr>
        <p:spPr>
          <a:xfrm>
            <a:off x="0" y="5058000"/>
            <a:ext cx="12192000" cy="1800000"/>
          </a:xfrm>
          <a:prstGeom prst="rect">
            <a:avLst/>
          </a:prstGeom>
          <a:solidFill>
            <a:srgbClr val="00444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927700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feld 4">
            <a:extLst>
              <a:ext uri="{FF2B5EF4-FFF2-40B4-BE49-F238E27FC236}">
                <a16:creationId xmlns:a16="http://schemas.microsoft.com/office/drawing/2014/main" id="{B4B6235C-CD2F-C76D-D3DA-19BF83A1E2FE}"/>
              </a:ext>
            </a:extLst>
          </p:cNvPr>
          <p:cNvSpPr txBox="1"/>
          <p:nvPr/>
        </p:nvSpPr>
        <p:spPr>
          <a:xfrm>
            <a:off x="3339018" y="1061281"/>
            <a:ext cx="8534399" cy="4820550"/>
          </a:xfrm>
          <a:prstGeom prst="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7267575" algn="r"/>
                <a:tab pos="7981950" algn="r"/>
                <a:tab pos="9050338" algn="r"/>
              </a:tabLst>
              <a:defRPr/>
            </a:pPr>
            <a:r>
              <a:rPr kumimoji="0" lang="de-DE" sz="5000" b="1" i="0" u="none" strike="noStrike" kern="1200" cap="none" spc="0" normalizeH="0" baseline="0" noProof="0" dirty="0">
                <a:ln>
                  <a:noFill/>
                </a:ln>
                <a:solidFill>
                  <a:srgbClr val="00444C"/>
                </a:solidFill>
                <a:effectLst/>
                <a:uLnTx/>
                <a:uFillTx/>
                <a:latin typeface="DIN2014-ExtraBold"/>
                <a:ea typeface="+mn-ea"/>
                <a:cs typeface="+mn-cs"/>
              </a:rPr>
              <a:t>	Deutsch:	</a:t>
            </a:r>
            <a:r>
              <a:rPr kumimoji="0" lang="de-DE" sz="8000" b="1" i="0" u="none" strike="noStrike" kern="1200" cap="none" spc="0" normalizeH="0" baseline="0" noProof="0" dirty="0">
                <a:ln>
                  <a:noFill/>
                </a:ln>
                <a:solidFill>
                  <a:srgbClr val="00444C"/>
                </a:solidFill>
                <a:effectLst/>
                <a:uLnTx/>
                <a:uFillTx/>
                <a:latin typeface="DIN2014-ExtraBold"/>
                <a:ea typeface="+mn-ea"/>
                <a:cs typeface="+mn-cs"/>
              </a:rPr>
              <a:t>2</a:t>
            </a:r>
            <a:endParaRPr kumimoji="0" lang="de-DE" sz="80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DIN2014-ExtraBold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7267575" algn="r"/>
                <a:tab pos="7981950" algn="r"/>
                <a:tab pos="9050338" algn="r"/>
              </a:tabLst>
              <a:defRPr/>
            </a:pPr>
            <a:r>
              <a:rPr kumimoji="0" lang="de-DE" sz="5000" b="1" i="0" u="none" strike="noStrike" kern="1200" cap="none" spc="0" normalizeH="0" baseline="0" noProof="0" dirty="0">
                <a:ln>
                  <a:noFill/>
                </a:ln>
                <a:solidFill>
                  <a:srgbClr val="00444C"/>
                </a:solidFill>
                <a:effectLst/>
                <a:uLnTx/>
                <a:uFillTx/>
                <a:latin typeface="DIN2014-ExtraBold"/>
                <a:ea typeface="+mn-ea"/>
                <a:cs typeface="+mn-cs"/>
              </a:rPr>
              <a:t>	Français:	</a:t>
            </a:r>
            <a:r>
              <a:rPr kumimoji="0" lang="de-DE" sz="8000" b="1" i="0" u="none" strike="noStrike" kern="1200" cap="none" spc="0" normalizeH="0" baseline="0" noProof="0" dirty="0">
                <a:ln>
                  <a:noFill/>
                </a:ln>
                <a:solidFill>
                  <a:srgbClr val="00444C"/>
                </a:solidFill>
                <a:effectLst/>
                <a:uLnTx/>
                <a:uFillTx/>
                <a:latin typeface="DIN2014-ExtraBold"/>
                <a:ea typeface="+mn-ea"/>
                <a:cs typeface="+mn-cs"/>
              </a:rPr>
              <a:t>3</a:t>
            </a:r>
            <a:endParaRPr kumimoji="0" lang="de-DE" sz="80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DIN2014-ExtraBold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7267575" algn="r"/>
                <a:tab pos="7981950" algn="r"/>
                <a:tab pos="9050338" algn="r"/>
              </a:tabLst>
              <a:defRPr/>
            </a:pPr>
            <a:endParaRPr kumimoji="0" lang="de-CH" sz="5000" b="0" i="0" u="none" strike="noStrike" kern="1200" cap="none" spc="0" normalizeH="0" baseline="0" noProof="0" dirty="0">
              <a:ln>
                <a:noFill/>
              </a:ln>
              <a:solidFill>
                <a:srgbClr val="00444C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6" name="Inhaltsplatzhalter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5229225" cy="5229225"/>
          </a:xfrm>
        </p:spPr>
      </p:pic>
      <p:sp>
        <p:nvSpPr>
          <p:cNvPr id="7" name="Rechteck 7">
            <a:extLst>
              <a:ext uri="{FF2B5EF4-FFF2-40B4-BE49-F238E27FC236}">
                <a16:creationId xmlns:a16="http://schemas.microsoft.com/office/drawing/2014/main" id="{291680F1-3B9E-3340-BBC1-188BC41A8A4C}"/>
              </a:ext>
            </a:extLst>
          </p:cNvPr>
          <p:cNvSpPr/>
          <p:nvPr/>
        </p:nvSpPr>
        <p:spPr>
          <a:xfrm>
            <a:off x="0" y="5058000"/>
            <a:ext cx="12192000" cy="1800000"/>
          </a:xfrm>
          <a:prstGeom prst="rect">
            <a:avLst/>
          </a:prstGeom>
          <a:solidFill>
            <a:srgbClr val="00444C"/>
          </a:solidFill>
          <a:ln w="12700" cap="flat" cmpd="sng" algn="ctr">
            <a:solidFill>
              <a:srgbClr val="4472C4">
                <a:shade val="50000"/>
              </a:srgbClr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8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92609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hteck 7">
            <a:extLst>
              <a:ext uri="{FF2B5EF4-FFF2-40B4-BE49-F238E27FC236}">
                <a16:creationId xmlns:a16="http://schemas.microsoft.com/office/drawing/2014/main" id="{291680F1-3B9E-3340-BBC1-188BC41A8A4C}"/>
              </a:ext>
            </a:extLst>
          </p:cNvPr>
          <p:cNvSpPr/>
          <p:nvPr/>
        </p:nvSpPr>
        <p:spPr>
          <a:xfrm>
            <a:off x="0" y="5058000"/>
            <a:ext cx="12192000" cy="1800000"/>
          </a:xfrm>
          <a:prstGeom prst="rect">
            <a:avLst/>
          </a:prstGeom>
          <a:solidFill>
            <a:srgbClr val="00444C"/>
          </a:solidFill>
          <a:ln w="12700" cap="flat" cmpd="sng" algn="ctr">
            <a:solidFill>
              <a:srgbClr val="4472C4">
                <a:shade val="50000"/>
              </a:srgbClr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8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6875"/>
            <a:ext cx="7876800" cy="4005194"/>
          </a:xfrm>
          <a:prstGeom prst="rect">
            <a:avLst/>
          </a:prstGeom>
        </p:spPr>
      </p:pic>
      <p:sp>
        <p:nvSpPr>
          <p:cNvPr id="7" name="Untertitel 4"/>
          <p:cNvSpPr txBox="1">
            <a:spLocks/>
          </p:cNvSpPr>
          <p:nvPr/>
        </p:nvSpPr>
        <p:spPr>
          <a:xfrm>
            <a:off x="4777946" y="3993290"/>
            <a:ext cx="7414054" cy="956844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34988" marR="0" lvl="0" indent="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fr-FR" sz="3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Markus </a:t>
            </a:r>
            <a:r>
              <a:rPr kumimoji="0" lang="fr-FR" sz="3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Schefer</a:t>
            </a:r>
            <a:endParaRPr kumimoji="0" lang="fr-FR" sz="3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 Light" panose="020F0302020204030204"/>
              <a:ea typeface="+mn-ea"/>
              <a:cs typeface="+mn-cs"/>
            </a:endParaRPr>
          </a:p>
          <a:p>
            <a:pPr marL="534988" marR="0" lvl="0" indent="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fr-FR" sz="3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Juristische</a:t>
            </a:r>
            <a:r>
              <a:rPr kumimoji="0" lang="fr-FR" sz="3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 </a:t>
            </a:r>
            <a:r>
              <a:rPr kumimoji="0" lang="fr-FR" sz="3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Fakultät</a:t>
            </a:r>
            <a:r>
              <a:rPr kumimoji="0" lang="fr-FR" sz="3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 der </a:t>
            </a:r>
            <a:r>
              <a:rPr kumimoji="0" lang="fr-FR" sz="3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Universität</a:t>
            </a:r>
            <a:r>
              <a:rPr kumimoji="0" lang="fr-FR" sz="3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 Basel</a:t>
            </a:r>
          </a:p>
        </p:txBody>
      </p:sp>
      <p:sp>
        <p:nvSpPr>
          <p:cNvPr id="8" name="Titel 3"/>
          <p:cNvSpPr txBox="1">
            <a:spLocks/>
          </p:cNvSpPr>
          <p:nvPr/>
        </p:nvSpPr>
        <p:spPr>
          <a:xfrm>
            <a:off x="4777946" y="-6875"/>
            <a:ext cx="7414054" cy="3812002"/>
          </a:xfrm>
          <a:prstGeom prst="rect">
            <a:avLst/>
          </a:prstGeom>
          <a:solidFill>
            <a:schemeClr val="bg1"/>
          </a:solidFill>
        </p:spPr>
        <p:txBody>
          <a:bodyPr anchor="b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534988" marR="0" lvl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CH" sz="5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Begrüssung &amp; Überblick</a:t>
            </a:r>
            <a:endParaRPr kumimoji="0" lang="en-US" sz="5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 Light" panose="020F0302020204030204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4549330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de-CH" sz="4000" dirty="0"/>
              <a:t>Begrüssung und Inklusionsinitiative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4E00974-63E5-4E61-A13C-9F89126AE395}" type="slidenum">
              <a:rPr kumimoji="0" lang="en-US" sz="2200" b="0" i="0" u="none" strike="noStrike" kern="1200" cap="none" spc="0" normalizeH="0" baseline="0" noProof="0" smtClean="0">
                <a:ln>
                  <a:noFill/>
                </a:ln>
                <a:solidFill>
                  <a:srgbClr val="016469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2200" b="0" i="0" u="none" strike="noStrike" kern="1200" cap="none" spc="0" normalizeH="0" baseline="0" noProof="0" dirty="0">
              <a:ln>
                <a:noFill/>
              </a:ln>
              <a:solidFill>
                <a:srgbClr val="016469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Inhaltsplatzhalter 2">
            <a:extLst>
              <a:ext uri="{FF2B5EF4-FFF2-40B4-BE49-F238E27FC236}">
                <a16:creationId xmlns:a16="http://schemas.microsoft.com/office/drawing/2014/main" id="{16E62235-1283-8C77-607C-79903E9A62E9}"/>
              </a:ext>
            </a:extLst>
          </p:cNvPr>
          <p:cNvSpPr txBox="1">
            <a:spLocks/>
          </p:cNvSpPr>
          <p:nvPr/>
        </p:nvSpPr>
        <p:spPr>
          <a:xfrm>
            <a:off x="527222" y="1679121"/>
            <a:ext cx="11170508" cy="431802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594" indent="-228594" algn="l" defTabSz="914377" rtl="0" eaLnBrk="1" latinLnBrk="0" hangingPunct="1">
              <a:lnSpc>
                <a:spcPct val="110000"/>
              </a:lnSpc>
              <a:spcBef>
                <a:spcPts val="1200"/>
              </a:spcBef>
              <a:buFont typeface="Arial" panose="020B0604020202020204" pitchFamily="34" charset="0"/>
              <a:buChar char="•"/>
              <a:defRPr sz="3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783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2971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160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349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537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726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914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103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2400"/>
              </a:spcBef>
              <a:buNone/>
              <a:defRPr/>
            </a:pPr>
            <a:r>
              <a:rPr lang="de-CH" b="1" dirty="0">
                <a:solidFill>
                  <a:prstClr val="black"/>
                </a:solidFill>
                <a:latin typeface="Calibri" panose="020F0502020204030204"/>
                <a:cs typeface="Arial" panose="020B0604020202020204" pitchFamily="34" charset="0"/>
              </a:rPr>
              <a:t>9.30</a:t>
            </a:r>
            <a:r>
              <a:rPr kumimoji="0" lang="de-CH" sz="3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:   Markus Schefer</a:t>
            </a:r>
            <a:br>
              <a:rPr kumimoji="0" lang="de-CH" sz="3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</a:br>
            <a:r>
              <a:rPr kumimoji="0" lang="de-CH" sz="3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Begrüssung und Überblick über die Tagung</a:t>
            </a:r>
            <a:endParaRPr lang="de-CH" b="1" dirty="0">
              <a:solidFill>
                <a:prstClr val="black"/>
              </a:solidFill>
              <a:latin typeface="Calibri" panose="020F0502020204030204"/>
              <a:cs typeface="Arial" panose="020B0604020202020204" pitchFamily="34" charset="0"/>
            </a:endParaRPr>
          </a:p>
          <a:p>
            <a:pPr marL="0" indent="0">
              <a:spcBef>
                <a:spcPts val="2400"/>
              </a:spcBef>
              <a:buNone/>
              <a:defRPr/>
            </a:pPr>
            <a:r>
              <a:rPr lang="de-CH" b="1" dirty="0">
                <a:solidFill>
                  <a:prstClr val="black"/>
                </a:solidFill>
                <a:latin typeface="Calibri" panose="020F0502020204030204"/>
                <a:cs typeface="Arial" panose="020B0604020202020204" pitchFamily="34" charset="0"/>
              </a:rPr>
              <a:t>9.45</a:t>
            </a:r>
            <a:r>
              <a:rPr kumimoji="0" lang="de-CH" sz="3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:   Caroline Hess-Klein</a:t>
            </a:r>
            <a:br>
              <a:rPr kumimoji="0" lang="de-CH" sz="3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</a:br>
            <a:r>
              <a:rPr kumimoji="0" lang="de-CH" sz="3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Der Gegenvorschlag zur Inklusionsinitiative</a:t>
            </a:r>
          </a:p>
        </p:txBody>
      </p:sp>
      <p:sp>
        <p:nvSpPr>
          <p:cNvPr id="5" name="Rechteck 7">
            <a:extLst>
              <a:ext uri="{FF2B5EF4-FFF2-40B4-BE49-F238E27FC236}">
                <a16:creationId xmlns:a16="http://schemas.microsoft.com/office/drawing/2014/main" id="{291680F1-3B9E-3340-BBC1-188BC41A8A4C}"/>
              </a:ext>
            </a:extLst>
          </p:cNvPr>
          <p:cNvSpPr/>
          <p:nvPr/>
        </p:nvSpPr>
        <p:spPr>
          <a:xfrm>
            <a:off x="0" y="5058000"/>
            <a:ext cx="12192000" cy="1800000"/>
          </a:xfrm>
          <a:prstGeom prst="rect">
            <a:avLst/>
          </a:prstGeom>
          <a:solidFill>
            <a:srgbClr val="00444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482542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de-CH" sz="4000" dirty="0" err="1"/>
              <a:t>Inklusionsinitative</a:t>
            </a:r>
            <a:endParaRPr lang="de-CH" sz="4000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4E00974-63E5-4E61-A13C-9F89126AE395}" type="slidenum">
              <a:rPr kumimoji="0" lang="en-US" sz="2200" b="0" i="0" u="none" strike="noStrike" kern="1200" cap="none" spc="0" normalizeH="0" baseline="0" noProof="0" smtClean="0">
                <a:ln>
                  <a:noFill/>
                </a:ln>
                <a:solidFill>
                  <a:srgbClr val="016469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2200" b="0" i="0" u="none" strike="noStrike" kern="1200" cap="none" spc="0" normalizeH="0" baseline="0" noProof="0" dirty="0">
              <a:ln>
                <a:noFill/>
              </a:ln>
              <a:solidFill>
                <a:srgbClr val="016469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Inhaltsplatzhalter 2">
            <a:extLst>
              <a:ext uri="{FF2B5EF4-FFF2-40B4-BE49-F238E27FC236}">
                <a16:creationId xmlns:a16="http://schemas.microsoft.com/office/drawing/2014/main" id="{16E62235-1283-8C77-607C-79903E9A62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7222" y="1638300"/>
            <a:ext cx="11068429" cy="4601089"/>
          </a:xfrm>
        </p:spPr>
        <p:txBody>
          <a:bodyPr>
            <a:noAutofit/>
          </a:bodyPr>
          <a:lstStyle/>
          <a:p>
            <a:pPr marL="0" indent="0">
              <a:lnSpc>
                <a:spcPct val="110000"/>
              </a:lnSpc>
              <a:spcBef>
                <a:spcPts val="2400"/>
              </a:spcBef>
              <a:buNone/>
            </a:pPr>
            <a:r>
              <a:rPr lang="fr-FR" sz="3000" b="1" u="none" strike="noStrike" baseline="0" dirty="0">
                <a:cs typeface="Arial" panose="020B0604020202020204" pitchFamily="34" charset="0"/>
              </a:rPr>
              <a:t>10.10:   </a:t>
            </a:r>
            <a:r>
              <a:rPr lang="de-CH" sz="3000" b="1" u="none" strike="noStrike" baseline="0" dirty="0">
                <a:cs typeface="Arial" panose="020B0604020202020204" pitchFamily="34" charset="0"/>
              </a:rPr>
              <a:t>Islam Alijaj und Jonas </a:t>
            </a:r>
            <a:r>
              <a:rPr lang="de-CH" sz="3000" b="1" u="none" strike="noStrike" baseline="0" dirty="0" err="1">
                <a:cs typeface="Arial" panose="020B0604020202020204" pitchFamily="34" charset="0"/>
              </a:rPr>
              <a:t>Pauchard</a:t>
            </a:r>
            <a:br>
              <a:rPr lang="fr-FR" sz="3000" dirty="0">
                <a:cs typeface="Arial" panose="020B0604020202020204" pitchFamily="34" charset="0"/>
              </a:rPr>
            </a:br>
            <a:r>
              <a:rPr lang="de-CH" sz="3000" dirty="0">
                <a:cs typeface="Arial" panose="020B0604020202020204" pitchFamily="34" charset="0"/>
              </a:rPr>
              <a:t>Stand </a:t>
            </a:r>
            <a:r>
              <a:rPr lang="de-CH" sz="3000" dirty="0" err="1">
                <a:cs typeface="Arial" panose="020B0604020202020204" pitchFamily="34" charset="0"/>
              </a:rPr>
              <a:t>Inklusionsinitative</a:t>
            </a:r>
            <a:r>
              <a:rPr lang="de-CH" sz="3000" dirty="0">
                <a:cs typeface="Arial" panose="020B0604020202020204" pitchFamily="34" charset="0"/>
              </a:rPr>
              <a:t>. Wie weiter?</a:t>
            </a:r>
          </a:p>
          <a:p>
            <a:pPr marL="0" indent="0">
              <a:spcBef>
                <a:spcPts val="2400"/>
              </a:spcBef>
              <a:buNone/>
            </a:pPr>
            <a:r>
              <a:rPr lang="de-CH" b="1" dirty="0">
                <a:solidFill>
                  <a:srgbClr val="016469"/>
                </a:solidFill>
                <a:cs typeface="Arial" panose="020B0604020202020204" pitchFamily="34" charset="0"/>
              </a:rPr>
              <a:t>10.45 - 11.10:	Pause</a:t>
            </a:r>
          </a:p>
          <a:p>
            <a:pPr marL="0" indent="0">
              <a:lnSpc>
                <a:spcPct val="110000"/>
              </a:lnSpc>
              <a:spcBef>
                <a:spcPts val="2400"/>
              </a:spcBef>
              <a:buNone/>
            </a:pPr>
            <a:endParaRPr lang="de-CH" sz="3000" dirty="0">
              <a:cs typeface="Arial" panose="020B0604020202020204" pitchFamily="34" charset="0"/>
            </a:endParaRPr>
          </a:p>
        </p:txBody>
      </p:sp>
      <p:sp>
        <p:nvSpPr>
          <p:cNvPr id="7" name="Rechteck 7">
            <a:extLst>
              <a:ext uri="{FF2B5EF4-FFF2-40B4-BE49-F238E27FC236}">
                <a16:creationId xmlns:a16="http://schemas.microsoft.com/office/drawing/2014/main" id="{291680F1-3B9E-3340-BBC1-188BC41A8A4C}"/>
              </a:ext>
            </a:extLst>
          </p:cNvPr>
          <p:cNvSpPr/>
          <p:nvPr/>
        </p:nvSpPr>
        <p:spPr>
          <a:xfrm>
            <a:off x="0" y="5058000"/>
            <a:ext cx="12192000" cy="1800000"/>
          </a:xfrm>
          <a:prstGeom prst="rect">
            <a:avLst/>
          </a:prstGeom>
          <a:solidFill>
            <a:srgbClr val="00444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247758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A21917F-7071-BBE3-BA7E-41C84AD0C5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CD46F18-E0A5-A8C8-F885-BEC58E4095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de-CH" sz="4000" dirty="0"/>
              <a:t>Wohnen und Arbeiten</a:t>
            </a: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CABBFFE9-D238-C440-C361-A73F664457D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4E00974-63E5-4E61-A13C-9F89126AE395}" type="slidenum">
              <a:rPr kumimoji="0" lang="en-US" sz="2200" b="0" i="0" u="none" strike="noStrike" kern="1200" cap="none" spc="0" normalizeH="0" baseline="0" noProof="0" smtClean="0">
                <a:ln>
                  <a:noFill/>
                </a:ln>
                <a:solidFill>
                  <a:srgbClr val="016469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sz="2200" b="0" i="0" u="none" strike="noStrike" kern="1200" cap="none" spc="0" normalizeH="0" baseline="0" noProof="0" dirty="0">
              <a:ln>
                <a:noFill/>
              </a:ln>
              <a:solidFill>
                <a:srgbClr val="016469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Inhaltsplatzhalter 2">
            <a:extLst>
              <a:ext uri="{FF2B5EF4-FFF2-40B4-BE49-F238E27FC236}">
                <a16:creationId xmlns:a16="http://schemas.microsoft.com/office/drawing/2014/main" id="{84862F45-C189-7729-325B-3AA204299E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7222" y="1638300"/>
            <a:ext cx="11068429" cy="4601089"/>
          </a:xfrm>
        </p:spPr>
        <p:txBody>
          <a:bodyPr>
            <a:noAutofit/>
          </a:bodyPr>
          <a:lstStyle/>
          <a:p>
            <a:pPr marL="0" indent="0">
              <a:lnSpc>
                <a:spcPct val="110000"/>
              </a:lnSpc>
              <a:spcBef>
                <a:spcPts val="2400"/>
              </a:spcBef>
              <a:buNone/>
            </a:pPr>
            <a:r>
              <a:rPr lang="fr-FR" sz="3000" b="1" u="none" strike="noStrike" baseline="0" dirty="0">
                <a:cs typeface="Arial" panose="020B0604020202020204" pitchFamily="34" charset="0"/>
              </a:rPr>
              <a:t>11.15:   </a:t>
            </a:r>
            <a:r>
              <a:rPr lang="de-CH" sz="3000" b="1" u="none" strike="noStrike" baseline="0" dirty="0">
                <a:cs typeface="Arial" panose="020B0604020202020204" pitchFamily="34" charset="0"/>
              </a:rPr>
              <a:t>Monika Rauchberger</a:t>
            </a:r>
            <a:br>
              <a:rPr lang="fr-FR" sz="3000" dirty="0">
                <a:cs typeface="Arial" panose="020B0604020202020204" pitchFamily="34" charset="0"/>
              </a:rPr>
            </a:br>
            <a:r>
              <a:rPr lang="de-CH" sz="3000" dirty="0">
                <a:cs typeface="Arial" panose="020B0604020202020204" pitchFamily="34" charset="0"/>
              </a:rPr>
              <a:t>Selbstbestimmtes Wohnen erkämpfen</a:t>
            </a:r>
          </a:p>
          <a:p>
            <a:pPr marL="0" indent="0">
              <a:spcBef>
                <a:spcPts val="2400"/>
              </a:spcBef>
              <a:buNone/>
            </a:pPr>
            <a:r>
              <a:rPr lang="fr-FR" b="1" dirty="0">
                <a:cs typeface="Arial" panose="020B0604020202020204" pitchFamily="34" charset="0"/>
              </a:rPr>
              <a:t>11.40:   </a:t>
            </a:r>
            <a:r>
              <a:rPr lang="de-CH" b="1" dirty="0">
                <a:cs typeface="Arial" panose="020B0604020202020204" pitchFamily="34" charset="0"/>
              </a:rPr>
              <a:t>Kurt </a:t>
            </a:r>
            <a:r>
              <a:rPr lang="de-CH" b="1" dirty="0" err="1">
                <a:cs typeface="Arial" panose="020B0604020202020204" pitchFamily="34" charset="0"/>
              </a:rPr>
              <a:t>Pärli</a:t>
            </a:r>
            <a:br>
              <a:rPr lang="fr-FR" dirty="0">
                <a:cs typeface="Arial" panose="020B0604020202020204" pitchFamily="34" charset="0"/>
              </a:rPr>
            </a:br>
            <a:r>
              <a:rPr lang="de-CH" dirty="0">
                <a:cs typeface="Arial" panose="020B0604020202020204" pitchFamily="34" charset="0"/>
              </a:rPr>
              <a:t>Schutz von Menschen mit Behinderungen </a:t>
            </a:r>
            <a:br>
              <a:rPr lang="de-CH" dirty="0">
                <a:cs typeface="Arial" panose="020B0604020202020204" pitchFamily="34" charset="0"/>
              </a:rPr>
            </a:br>
            <a:r>
              <a:rPr lang="de-CH" dirty="0">
                <a:cs typeface="Arial" panose="020B0604020202020204" pitchFamily="34" charset="0"/>
              </a:rPr>
              <a:t>in Arbeitsverhältnissen</a:t>
            </a:r>
            <a:endParaRPr lang="de-CH" sz="3000" i="0" u="none" strike="noStrike" baseline="0" dirty="0">
              <a:cs typeface="Arial" panose="020B0604020202020204" pitchFamily="34" charset="0"/>
            </a:endParaRPr>
          </a:p>
        </p:txBody>
      </p:sp>
      <p:sp>
        <p:nvSpPr>
          <p:cNvPr id="7" name="Rechteck 7">
            <a:extLst>
              <a:ext uri="{FF2B5EF4-FFF2-40B4-BE49-F238E27FC236}">
                <a16:creationId xmlns:a16="http://schemas.microsoft.com/office/drawing/2014/main" id="{ABFDB069-B3DB-8CAB-27D3-3E5CE9F1CB4D}"/>
              </a:ext>
            </a:extLst>
          </p:cNvPr>
          <p:cNvSpPr/>
          <p:nvPr/>
        </p:nvSpPr>
        <p:spPr>
          <a:xfrm>
            <a:off x="0" y="5058000"/>
            <a:ext cx="12192000" cy="1800000"/>
          </a:xfrm>
          <a:prstGeom prst="rect">
            <a:avLst/>
          </a:prstGeom>
          <a:solidFill>
            <a:srgbClr val="00444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493338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de-CH" sz="4000" dirty="0"/>
              <a:t>Entwicklungen in den Kantonen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4E00974-63E5-4E61-A13C-9F89126AE395}" type="slidenum">
              <a:rPr kumimoji="0" lang="en-US" sz="2200" b="0" i="0" u="none" strike="noStrike" kern="1200" cap="none" spc="0" normalizeH="0" baseline="0" noProof="0" smtClean="0">
                <a:ln>
                  <a:noFill/>
                </a:ln>
                <a:solidFill>
                  <a:srgbClr val="016469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sz="2200" b="0" i="0" u="none" strike="noStrike" kern="1200" cap="none" spc="0" normalizeH="0" baseline="0" noProof="0" dirty="0">
              <a:ln>
                <a:noFill/>
              </a:ln>
              <a:solidFill>
                <a:srgbClr val="016469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Inhaltsplatzhalter 2">
            <a:extLst>
              <a:ext uri="{FF2B5EF4-FFF2-40B4-BE49-F238E27FC236}">
                <a16:creationId xmlns:a16="http://schemas.microsoft.com/office/drawing/2014/main" id="{16E62235-1283-8C77-607C-79903E9A62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7222" y="1638300"/>
            <a:ext cx="11068429" cy="4601089"/>
          </a:xfrm>
        </p:spPr>
        <p:txBody>
          <a:bodyPr>
            <a:noAutofit/>
          </a:bodyPr>
          <a:lstStyle/>
          <a:p>
            <a:pPr marL="0" indent="0">
              <a:spcBef>
                <a:spcPts val="2400"/>
              </a:spcBef>
              <a:buNone/>
              <a:tabLst>
                <a:tab pos="2514600" algn="l"/>
              </a:tabLst>
            </a:pPr>
            <a:r>
              <a:rPr lang="de-CH" b="1" dirty="0">
                <a:solidFill>
                  <a:srgbClr val="016469"/>
                </a:solidFill>
                <a:cs typeface="Arial" panose="020B0604020202020204" pitchFamily="34" charset="0"/>
              </a:rPr>
              <a:t>12.10 – 13.40:	Mittagspause</a:t>
            </a:r>
          </a:p>
          <a:p>
            <a:pPr marL="0" indent="0">
              <a:spcBef>
                <a:spcPts val="2400"/>
              </a:spcBef>
              <a:buNone/>
              <a:tabLst>
                <a:tab pos="2514600" algn="l"/>
              </a:tabLst>
            </a:pPr>
            <a:r>
              <a:rPr lang="fr-FR" b="1" dirty="0">
                <a:cs typeface="Arial" panose="020B0604020202020204" pitchFamily="34" charset="0"/>
              </a:rPr>
              <a:t>13.45:   </a:t>
            </a:r>
            <a:r>
              <a:rPr lang="de-CH" b="1" dirty="0">
                <a:cs typeface="Arial" panose="020B0604020202020204" pitchFamily="34" charset="0"/>
              </a:rPr>
              <a:t>Bernard Favre</a:t>
            </a:r>
            <a:br>
              <a:rPr lang="fr-FR" dirty="0">
                <a:cs typeface="Arial" panose="020B0604020202020204" pitchFamily="34" charset="0"/>
              </a:rPr>
            </a:br>
            <a:r>
              <a:rPr lang="de-CH" dirty="0">
                <a:cs typeface="Arial" panose="020B0604020202020204" pitchFamily="34" charset="0"/>
              </a:rPr>
              <a:t>Aktuelle Entwicklungen der Rechtsetzung im Kanton Genf</a:t>
            </a:r>
          </a:p>
          <a:p>
            <a:pPr marL="0" indent="0">
              <a:spcBef>
                <a:spcPts val="2400"/>
              </a:spcBef>
              <a:buNone/>
              <a:tabLst>
                <a:tab pos="2514600" algn="l"/>
              </a:tabLst>
            </a:pPr>
            <a:r>
              <a:rPr lang="fr-FR" b="1" dirty="0">
                <a:cs typeface="Arial" panose="020B0604020202020204" pitchFamily="34" charset="0"/>
              </a:rPr>
              <a:t>14.05:   </a:t>
            </a:r>
            <a:r>
              <a:rPr lang="de-CH" b="1" dirty="0">
                <a:cs typeface="Arial" panose="020B0604020202020204" pitchFamily="34" charset="0"/>
              </a:rPr>
              <a:t>Luana Schena</a:t>
            </a:r>
            <a:br>
              <a:rPr lang="fr-FR" dirty="0">
                <a:cs typeface="Arial" panose="020B0604020202020204" pitchFamily="34" charset="0"/>
              </a:rPr>
            </a:br>
            <a:r>
              <a:rPr lang="de-CH" dirty="0">
                <a:cs typeface="Arial" panose="020B0604020202020204" pitchFamily="34" charset="0"/>
              </a:rPr>
              <a:t>Der neue Aktionsplan im Kanton Schaffhausen</a:t>
            </a:r>
          </a:p>
          <a:p>
            <a:pPr marL="0" indent="0">
              <a:spcBef>
                <a:spcPts val="2400"/>
              </a:spcBef>
              <a:buNone/>
              <a:tabLst>
                <a:tab pos="2514600" algn="l"/>
              </a:tabLst>
            </a:pPr>
            <a:endParaRPr lang="de-CH" b="1" dirty="0">
              <a:solidFill>
                <a:srgbClr val="016469"/>
              </a:solidFill>
              <a:cs typeface="Arial" panose="020B0604020202020204" pitchFamily="34" charset="0"/>
            </a:endParaRPr>
          </a:p>
          <a:p>
            <a:pPr marL="0" indent="0">
              <a:lnSpc>
                <a:spcPct val="110000"/>
              </a:lnSpc>
              <a:spcBef>
                <a:spcPts val="2400"/>
              </a:spcBef>
              <a:buNone/>
            </a:pPr>
            <a:endParaRPr lang="de-CH" sz="3000" i="0" u="none" strike="noStrike" baseline="0" dirty="0">
              <a:cs typeface="Arial" panose="020B0604020202020204" pitchFamily="34" charset="0"/>
            </a:endParaRPr>
          </a:p>
        </p:txBody>
      </p:sp>
      <p:sp>
        <p:nvSpPr>
          <p:cNvPr id="7" name="Rechteck 7">
            <a:extLst>
              <a:ext uri="{FF2B5EF4-FFF2-40B4-BE49-F238E27FC236}">
                <a16:creationId xmlns:a16="http://schemas.microsoft.com/office/drawing/2014/main" id="{291680F1-3B9E-3340-BBC1-188BC41A8A4C}"/>
              </a:ext>
            </a:extLst>
          </p:cNvPr>
          <p:cNvSpPr/>
          <p:nvPr/>
        </p:nvSpPr>
        <p:spPr>
          <a:xfrm>
            <a:off x="0" y="5058000"/>
            <a:ext cx="12192000" cy="1800000"/>
          </a:xfrm>
          <a:prstGeom prst="rect">
            <a:avLst/>
          </a:prstGeom>
          <a:solidFill>
            <a:srgbClr val="00444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8431844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de-CH" sz="4000" dirty="0"/>
              <a:t>Arbeiten und Special Olympics World Winter Games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4E00974-63E5-4E61-A13C-9F89126AE395}" type="slidenum">
              <a:rPr kumimoji="0" lang="en-US" sz="2200" b="0" i="0" u="none" strike="noStrike" kern="1200" cap="none" spc="0" normalizeH="0" baseline="0" noProof="0" smtClean="0">
                <a:ln>
                  <a:noFill/>
                </a:ln>
                <a:solidFill>
                  <a:srgbClr val="016469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US" sz="2200" b="0" i="0" u="none" strike="noStrike" kern="1200" cap="none" spc="0" normalizeH="0" baseline="0" noProof="0" dirty="0">
              <a:ln>
                <a:noFill/>
              </a:ln>
              <a:solidFill>
                <a:srgbClr val="016469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Inhaltsplatzhalter 2">
            <a:extLst>
              <a:ext uri="{FF2B5EF4-FFF2-40B4-BE49-F238E27FC236}">
                <a16:creationId xmlns:a16="http://schemas.microsoft.com/office/drawing/2014/main" id="{16E62235-1283-8C77-607C-79903E9A62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7222" y="1405050"/>
            <a:ext cx="11068429" cy="4552950"/>
          </a:xfrm>
        </p:spPr>
        <p:txBody>
          <a:bodyPr>
            <a:noAutofit/>
          </a:bodyPr>
          <a:lstStyle/>
          <a:p>
            <a:pPr marL="0" indent="0">
              <a:spcBef>
                <a:spcPts val="2400"/>
              </a:spcBef>
              <a:buNone/>
            </a:pPr>
            <a:r>
              <a:rPr lang="fr-FR" b="1" dirty="0">
                <a:cs typeface="Arial" panose="020B0604020202020204" pitchFamily="34" charset="0"/>
              </a:rPr>
              <a:t>14.25:   Sébastien Kessler</a:t>
            </a:r>
            <a:br>
              <a:rPr lang="fr-FR" dirty="0">
                <a:cs typeface="Arial" panose="020B0604020202020204" pitchFamily="34" charset="0"/>
              </a:rPr>
            </a:br>
            <a:r>
              <a:rPr lang="fr-FR" dirty="0" err="1">
                <a:cs typeface="Arial" panose="020B0604020202020204" pitchFamily="34" charset="0"/>
              </a:rPr>
              <a:t>Berufstätigkeit</a:t>
            </a:r>
            <a:r>
              <a:rPr lang="fr-FR" dirty="0">
                <a:cs typeface="Arial" panose="020B0604020202020204" pitchFamily="34" charset="0"/>
              </a:rPr>
              <a:t> mit </a:t>
            </a:r>
            <a:r>
              <a:rPr lang="fr-FR" dirty="0" err="1">
                <a:cs typeface="Arial" panose="020B0604020202020204" pitchFamily="34" charset="0"/>
              </a:rPr>
              <a:t>Assistenz</a:t>
            </a:r>
            <a:endParaRPr lang="fr-FR" dirty="0">
              <a:cs typeface="Arial" panose="020B0604020202020204" pitchFamily="34" charset="0"/>
            </a:endParaRPr>
          </a:p>
          <a:p>
            <a:pPr marL="0" indent="0">
              <a:spcBef>
                <a:spcPts val="2400"/>
              </a:spcBef>
              <a:buNone/>
            </a:pPr>
            <a:r>
              <a:rPr lang="fr-FR" b="1" dirty="0">
                <a:cs typeface="Arial" panose="020B0604020202020204" pitchFamily="34" charset="0"/>
              </a:rPr>
              <a:t>14.50:   Robert </a:t>
            </a:r>
            <a:r>
              <a:rPr lang="fr-FR" b="1" dirty="0" err="1">
                <a:cs typeface="Arial" panose="020B0604020202020204" pitchFamily="34" charset="0"/>
              </a:rPr>
              <a:t>Schmuki</a:t>
            </a:r>
            <a:br>
              <a:rPr lang="fr-FR" dirty="0">
                <a:cs typeface="Arial" panose="020B0604020202020204" pitchFamily="34" charset="0"/>
              </a:rPr>
            </a:br>
            <a:r>
              <a:rPr lang="de-CH" dirty="0">
                <a:cs typeface="Arial" panose="020B0604020202020204" pitchFamily="34" charset="0"/>
              </a:rPr>
              <a:t>Special Olympic World Winter Games 2029 in der Schweiz</a:t>
            </a:r>
            <a:endParaRPr lang="de-CH" b="1" dirty="0">
              <a:solidFill>
                <a:srgbClr val="016469"/>
              </a:solidFill>
              <a:cs typeface="Arial" panose="020B0604020202020204" pitchFamily="34" charset="0"/>
            </a:endParaRPr>
          </a:p>
          <a:p>
            <a:pPr marL="0" indent="0">
              <a:spcBef>
                <a:spcPts val="2400"/>
              </a:spcBef>
              <a:buNone/>
            </a:pPr>
            <a:r>
              <a:rPr lang="de-CH" b="1" dirty="0">
                <a:solidFill>
                  <a:srgbClr val="016469"/>
                </a:solidFill>
                <a:cs typeface="Arial" panose="020B0604020202020204" pitchFamily="34" charset="0"/>
              </a:rPr>
              <a:t>15.05 – 15.30:	Pause</a:t>
            </a:r>
          </a:p>
          <a:p>
            <a:pPr marL="0" indent="0">
              <a:lnSpc>
                <a:spcPct val="110000"/>
              </a:lnSpc>
              <a:spcBef>
                <a:spcPts val="2400"/>
              </a:spcBef>
              <a:buNone/>
            </a:pPr>
            <a:endParaRPr lang="de-CH" sz="3000" i="0" u="none" strike="noStrike" baseline="0" dirty="0">
              <a:cs typeface="Arial" panose="020B0604020202020204" pitchFamily="34" charset="0"/>
            </a:endParaRPr>
          </a:p>
        </p:txBody>
      </p:sp>
      <p:sp>
        <p:nvSpPr>
          <p:cNvPr id="6" name="Rechteck 7">
            <a:extLst>
              <a:ext uri="{FF2B5EF4-FFF2-40B4-BE49-F238E27FC236}">
                <a16:creationId xmlns:a16="http://schemas.microsoft.com/office/drawing/2014/main" id="{291680F1-3B9E-3340-BBC1-188BC41A8A4C}"/>
              </a:ext>
            </a:extLst>
          </p:cNvPr>
          <p:cNvSpPr/>
          <p:nvPr/>
        </p:nvSpPr>
        <p:spPr>
          <a:xfrm>
            <a:off x="0" y="5058000"/>
            <a:ext cx="12192000" cy="1800000"/>
          </a:xfrm>
          <a:prstGeom prst="rect">
            <a:avLst/>
          </a:prstGeom>
          <a:solidFill>
            <a:srgbClr val="00444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2525736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2_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215</Words>
  <Application>Microsoft Office PowerPoint</Application>
  <PresentationFormat>Breitbild</PresentationFormat>
  <Paragraphs>49</Paragraphs>
  <Slides>12</Slides>
  <Notes>7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3</vt:i4>
      </vt:variant>
      <vt:variant>
        <vt:lpstr>Folientitel</vt:lpstr>
      </vt:variant>
      <vt:variant>
        <vt:i4>12</vt:i4>
      </vt:variant>
    </vt:vector>
  </HeadingPairs>
  <TitlesOfParts>
    <vt:vector size="19" baseType="lpstr">
      <vt:lpstr>Arial</vt:lpstr>
      <vt:lpstr>Calibri</vt:lpstr>
      <vt:lpstr>Calibri Light</vt:lpstr>
      <vt:lpstr>DIN2014-ExtraBold</vt:lpstr>
      <vt:lpstr>1_Office</vt:lpstr>
      <vt:lpstr>2_Office</vt:lpstr>
      <vt:lpstr>Office</vt:lpstr>
      <vt:lpstr>PowerPoint-Präsentation</vt:lpstr>
      <vt:lpstr>PowerPoint-Präsentation</vt:lpstr>
      <vt:lpstr>PowerPoint-Präsentation</vt:lpstr>
      <vt:lpstr>PowerPoint-Präsentation</vt:lpstr>
      <vt:lpstr>Begrüssung und Inklusionsinitiative</vt:lpstr>
      <vt:lpstr>Inklusionsinitative</vt:lpstr>
      <vt:lpstr>Wohnen und Arbeiten</vt:lpstr>
      <vt:lpstr>Entwicklungen in den Kantonen</vt:lpstr>
      <vt:lpstr>Arbeiten und Special Olympics World Winter Games</vt:lpstr>
      <vt:lpstr>Menschen mit Behinderungen in Arbeitsverhältnissen</vt:lpstr>
      <vt:lpstr>Schlusswort und Apéro </vt:lpstr>
      <vt:lpstr>PowerPoint-Präsentation</vt:lpstr>
    </vt:vector>
  </TitlesOfParts>
  <Company>Universität Basel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Andrin Riederer</dc:creator>
  <cp:lastModifiedBy>Lars Christoph Trachsler</cp:lastModifiedBy>
  <cp:revision>39</cp:revision>
  <dcterms:created xsi:type="dcterms:W3CDTF">2023-06-22T15:12:22Z</dcterms:created>
  <dcterms:modified xsi:type="dcterms:W3CDTF">2026-06-15T09:52:35Z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e8fa26ab-4270-40e8-9235-a503660cf7d6_Enabled">
    <vt:lpwstr>true</vt:lpwstr>
  </property>
  <property fmtid="{D5CDD505-2E9C-101B-9397-08002B2CF9AE}" pid="3" name="MSIP_Label_e8fa26ab-4270-40e8-9235-a503660cf7d6_SetDate">
    <vt:lpwstr>2026-06-15T09:28:38Z</vt:lpwstr>
  </property>
  <property fmtid="{D5CDD505-2E9C-101B-9397-08002B2CF9AE}" pid="4" name="MSIP_Label_e8fa26ab-4270-40e8-9235-a503660cf7d6_Method">
    <vt:lpwstr>Standard</vt:lpwstr>
  </property>
  <property fmtid="{D5CDD505-2E9C-101B-9397-08002B2CF9AE}" pid="5" name="MSIP_Label_e8fa26ab-4270-40e8-9235-a503660cf7d6_Name">
    <vt:lpwstr>Klasse I (tiefes Risiko) - Interne Informationen</vt:lpwstr>
  </property>
  <property fmtid="{D5CDD505-2E9C-101B-9397-08002B2CF9AE}" pid="6" name="MSIP_Label_e8fa26ab-4270-40e8-9235-a503660cf7d6_SiteId">
    <vt:lpwstr>32eb69e5-a150-49b5-b51c-19e9a21954dc</vt:lpwstr>
  </property>
  <property fmtid="{D5CDD505-2E9C-101B-9397-08002B2CF9AE}" pid="7" name="MSIP_Label_e8fa26ab-4270-40e8-9235-a503660cf7d6_ActionId">
    <vt:lpwstr>5dca9505-de74-4b80-8f90-ba0238a4bea1</vt:lpwstr>
  </property>
  <property fmtid="{D5CDD505-2E9C-101B-9397-08002B2CF9AE}" pid="8" name="MSIP_Label_e8fa26ab-4270-40e8-9235-a503660cf7d6_ContentBits">
    <vt:lpwstr>0</vt:lpwstr>
  </property>
  <property fmtid="{D5CDD505-2E9C-101B-9397-08002B2CF9AE}" pid="9" name="MSIP_Label_e8fa26ab-4270-40e8-9235-a503660cf7d6_Tag">
    <vt:lpwstr>10, 3, 0, 1</vt:lpwstr>
  </property>
</Properties>
</file>