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59" r:id="rId4"/>
    <p:sldId id="274" r:id="rId5"/>
    <p:sldId id="261" r:id="rId6"/>
    <p:sldId id="277" r:id="rId7"/>
    <p:sldId id="278" r:id="rId8"/>
    <p:sldId id="279" r:id="rId9"/>
    <p:sldId id="280" r:id="rId10"/>
    <p:sldId id="281" r:id="rId11"/>
    <p:sldId id="270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501"/>
    <a:srgbClr val="016469"/>
    <a:srgbClr val="CCCC00"/>
    <a:srgbClr val="00444C"/>
    <a:srgbClr val="FFFFFF"/>
    <a:srgbClr val="BED405"/>
    <a:srgbClr val="99CC00"/>
    <a:srgbClr val="C2D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37"/>
  </p:normalViewPr>
  <p:slideViewPr>
    <p:cSldViewPr snapToGrid="0" snapToObjects="1">
      <p:cViewPr varScale="1">
        <p:scale>
          <a:sx n="148" d="100"/>
          <a:sy n="148" d="100"/>
        </p:scale>
        <p:origin x="60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63D8B7-E618-4704-B854-CDBEF083C689}" type="doc">
      <dgm:prSet loTypeId="urn:microsoft.com/office/officeart/2024/layout/BulletTimelineInverted" loCatId="time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A971532-4DC1-4562-A4AC-765C87F76947}">
      <dgm:prSet phldrT="[Text]" phldr="0" custT="1"/>
      <dgm:spPr/>
      <dgm:t>
        <a:bodyPr/>
        <a:lstStyle/>
        <a:p>
          <a:pPr>
            <a:defRPr b="1"/>
          </a:pPr>
          <a:r>
            <a:rPr lang="de-CH" sz="3000" dirty="0"/>
            <a:t>2014</a:t>
          </a:r>
        </a:p>
      </dgm:t>
    </dgm:pt>
    <dgm:pt modelId="{9405F0E5-31E0-4DA3-825E-1694B9A871C0}" type="parTrans" cxnId="{CE687905-7454-4BFB-9532-A2A6D12FC91B}">
      <dgm:prSet/>
      <dgm:spPr/>
      <dgm:t>
        <a:bodyPr/>
        <a:lstStyle/>
        <a:p>
          <a:endParaRPr lang="de-CH"/>
        </a:p>
      </dgm:t>
    </dgm:pt>
    <dgm:pt modelId="{CF64ECD1-2C90-4C6C-A344-57F00FC50F1A}" type="sibTrans" cxnId="{CE687905-7454-4BFB-9532-A2A6D12FC91B}">
      <dgm:prSet/>
      <dgm:spPr/>
      <dgm:t>
        <a:bodyPr/>
        <a:lstStyle/>
        <a:p>
          <a:endParaRPr lang="de-CH"/>
        </a:p>
      </dgm:t>
    </dgm:pt>
    <dgm:pt modelId="{FA72922B-A676-4640-81B3-EF2169448530}">
      <dgm:prSet phldrT="[Text]" phldr="0" custT="1"/>
      <dgm:spPr/>
      <dgm:t>
        <a:bodyPr/>
        <a:lstStyle/>
        <a:p>
          <a:r>
            <a:rPr lang="de-CH" sz="3000" dirty="0">
              <a:latin typeface="+mn-lt"/>
              <a:cs typeface="Arial" panose="020B0604020202020204" pitchFamily="34" charset="0"/>
            </a:rPr>
            <a:t>Schweiz ratifiziert UN-BRK</a:t>
          </a:r>
        </a:p>
      </dgm:t>
    </dgm:pt>
    <dgm:pt modelId="{64A34044-D8F1-4266-9A1C-0656B5AB383D}" type="parTrans" cxnId="{4EA0E52B-BF47-4CBA-9F1D-9F08C21F25C2}">
      <dgm:prSet/>
      <dgm:spPr/>
      <dgm:t>
        <a:bodyPr/>
        <a:lstStyle/>
        <a:p>
          <a:endParaRPr lang="de-CH"/>
        </a:p>
      </dgm:t>
    </dgm:pt>
    <dgm:pt modelId="{21A5F39F-7B17-43B3-B401-852BB711E523}" type="sibTrans" cxnId="{4EA0E52B-BF47-4CBA-9F1D-9F08C21F25C2}">
      <dgm:prSet/>
      <dgm:spPr/>
      <dgm:t>
        <a:bodyPr/>
        <a:lstStyle/>
        <a:p>
          <a:endParaRPr lang="de-CH"/>
        </a:p>
      </dgm:t>
    </dgm:pt>
    <dgm:pt modelId="{07E83D91-D8E8-414B-81DF-41168AE6D50C}">
      <dgm:prSet phldrT="[Text]" phldr="0" custT="1"/>
      <dgm:spPr/>
      <dgm:t>
        <a:bodyPr/>
        <a:lstStyle/>
        <a:p>
          <a:pPr>
            <a:defRPr b="1"/>
          </a:pPr>
          <a:r>
            <a:rPr lang="de-CH" sz="3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2018</a:t>
          </a:r>
        </a:p>
      </dgm:t>
    </dgm:pt>
    <dgm:pt modelId="{613EF06A-B397-43F5-822B-8BE6F231FA89}" type="parTrans" cxnId="{47E7AAA8-D834-40C1-A48B-7C68169A9791}">
      <dgm:prSet/>
      <dgm:spPr/>
      <dgm:t>
        <a:bodyPr/>
        <a:lstStyle/>
        <a:p>
          <a:endParaRPr lang="de-CH"/>
        </a:p>
      </dgm:t>
    </dgm:pt>
    <dgm:pt modelId="{E2AA0639-F639-4DF1-8446-7DE174E53588}" type="sibTrans" cxnId="{47E7AAA8-D834-40C1-A48B-7C68169A9791}">
      <dgm:prSet/>
      <dgm:spPr/>
      <dgm:t>
        <a:bodyPr/>
        <a:lstStyle/>
        <a:p>
          <a:endParaRPr lang="de-CH"/>
        </a:p>
      </dgm:t>
    </dgm:pt>
    <dgm:pt modelId="{43813B2E-C7EA-404C-95A0-34F27C52DD8A}">
      <dgm:prSet phldrT="[Text]" custT="1"/>
      <dgm:spPr/>
      <dgm:t>
        <a:bodyPr/>
        <a:lstStyle/>
        <a:p>
          <a:r>
            <a:rPr lang="de-CH" sz="3000" dirty="0">
              <a:latin typeface="+mn-lt"/>
              <a:cs typeface="Arial" panose="020B0604020202020204" pitchFamily="34" charset="0"/>
            </a:rPr>
            <a:t>Petition</a:t>
          </a:r>
        </a:p>
      </dgm:t>
    </dgm:pt>
    <dgm:pt modelId="{B8426559-CC22-4A99-95E4-F4A9DDB57E01}" type="parTrans" cxnId="{B3ED1CE3-E112-4A55-8EEF-B779BFD8A53B}">
      <dgm:prSet/>
      <dgm:spPr/>
      <dgm:t>
        <a:bodyPr/>
        <a:lstStyle/>
        <a:p>
          <a:endParaRPr lang="de-CH"/>
        </a:p>
      </dgm:t>
    </dgm:pt>
    <dgm:pt modelId="{04BA14D5-5499-486F-A691-7B0F756A5F17}" type="sibTrans" cxnId="{B3ED1CE3-E112-4A55-8EEF-B779BFD8A53B}">
      <dgm:prSet/>
      <dgm:spPr/>
      <dgm:t>
        <a:bodyPr/>
        <a:lstStyle/>
        <a:p>
          <a:endParaRPr lang="de-CH"/>
        </a:p>
      </dgm:t>
    </dgm:pt>
    <dgm:pt modelId="{7EE2EC39-44D6-4940-B20F-E273584EE61B}">
      <dgm:prSet phldrT="[Text]" phldr="0" custT="1"/>
      <dgm:spPr/>
      <dgm:t>
        <a:bodyPr/>
        <a:lstStyle/>
        <a:p>
          <a:pPr>
            <a:defRPr b="1"/>
          </a:pPr>
          <a:r>
            <a:rPr lang="de-CH" sz="3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2019</a:t>
          </a:r>
        </a:p>
      </dgm:t>
    </dgm:pt>
    <dgm:pt modelId="{091F7BBA-CB72-453F-BE68-7A34B7F6EA18}" type="parTrans" cxnId="{7974D060-6636-490F-901E-8101E92CB855}">
      <dgm:prSet/>
      <dgm:spPr/>
      <dgm:t>
        <a:bodyPr/>
        <a:lstStyle/>
        <a:p>
          <a:endParaRPr lang="de-CH"/>
        </a:p>
      </dgm:t>
    </dgm:pt>
    <dgm:pt modelId="{38A72F11-8885-4DE8-9CA7-AA99F865CD91}" type="sibTrans" cxnId="{7974D060-6636-490F-901E-8101E92CB855}">
      <dgm:prSet/>
      <dgm:spPr/>
      <dgm:t>
        <a:bodyPr/>
        <a:lstStyle/>
        <a:p>
          <a:endParaRPr lang="de-CH"/>
        </a:p>
      </dgm:t>
    </dgm:pt>
    <dgm:pt modelId="{AF44230D-0C42-4CCA-8B5C-3BA5A824F262}">
      <dgm:prSet phldrT="[Text]" phldr="0" custT="1"/>
      <dgm:spPr/>
      <dgm:t>
        <a:bodyPr/>
        <a:lstStyle/>
        <a:p>
          <a:r>
            <a:rPr lang="de-CH" sz="3000" kern="1200" dirty="0">
              <a:latin typeface="+mn-lt"/>
              <a:cs typeface="Arial" panose="020B0604020202020204" pitchFamily="34" charset="0"/>
            </a:rPr>
            <a:t>Massnahmen-prüfung</a:t>
          </a:r>
          <a:endParaRPr lang="de-CH" sz="3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78ADCAD5-468F-4D2F-A7BD-3B6527ED12DE}" type="parTrans" cxnId="{D0873A99-515A-4372-856B-7D7FD024C3DE}">
      <dgm:prSet/>
      <dgm:spPr/>
      <dgm:t>
        <a:bodyPr/>
        <a:lstStyle/>
        <a:p>
          <a:endParaRPr lang="de-CH"/>
        </a:p>
      </dgm:t>
    </dgm:pt>
    <dgm:pt modelId="{3FC4F276-50D3-4B79-BA9C-D12112729080}" type="sibTrans" cxnId="{D0873A99-515A-4372-856B-7D7FD024C3DE}">
      <dgm:prSet/>
      <dgm:spPr/>
      <dgm:t>
        <a:bodyPr/>
        <a:lstStyle/>
        <a:p>
          <a:endParaRPr lang="de-CH"/>
        </a:p>
      </dgm:t>
    </dgm:pt>
    <dgm:pt modelId="{6E1AD031-321C-490E-968F-81A764593F43}">
      <dgm:prSet phldrT="[Text]" phldr="0" custT="1"/>
      <dgm:spPr/>
      <dgm:t>
        <a:bodyPr/>
        <a:lstStyle/>
        <a:p>
          <a:pPr>
            <a:defRPr b="1"/>
          </a:pPr>
          <a:r>
            <a:rPr lang="de-CH" sz="3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2021</a:t>
          </a:r>
        </a:p>
      </dgm:t>
    </dgm:pt>
    <dgm:pt modelId="{CE65F824-502A-41AC-A9C9-0248852D0729}" type="parTrans" cxnId="{250B0B75-FD58-46EF-8917-5CA5DCC35590}">
      <dgm:prSet/>
      <dgm:spPr/>
      <dgm:t>
        <a:bodyPr/>
        <a:lstStyle/>
        <a:p>
          <a:endParaRPr lang="de-CH"/>
        </a:p>
      </dgm:t>
    </dgm:pt>
    <dgm:pt modelId="{077346A4-2013-4C4A-B97C-9170AE4BA054}" type="sibTrans" cxnId="{250B0B75-FD58-46EF-8917-5CA5DCC35590}">
      <dgm:prSet/>
      <dgm:spPr/>
      <dgm:t>
        <a:bodyPr/>
        <a:lstStyle/>
        <a:p>
          <a:endParaRPr lang="de-CH"/>
        </a:p>
      </dgm:t>
    </dgm:pt>
    <dgm:pt modelId="{C12B23E7-54CF-49C0-A673-1B7AFE76E267}">
      <dgm:prSet phldrT="[Text]" phldr="0" custT="1"/>
      <dgm:spPr/>
      <dgm:t>
        <a:bodyPr/>
        <a:lstStyle/>
        <a:p>
          <a:r>
            <a:rPr lang="de-CH" sz="3000" kern="1200" dirty="0">
              <a:latin typeface="+mn-lt"/>
              <a:cs typeface="Arial" panose="020B0604020202020204" pitchFamily="34" charset="0"/>
            </a:rPr>
            <a:t>Auftrag an </a:t>
          </a:r>
          <a:r>
            <a:rPr lang="de-CH" sz="3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Arial" panose="020B0604020202020204" pitchFamily="34" charset="0"/>
            </a:rPr>
            <a:t>Kantonales </a:t>
          </a:r>
          <a:r>
            <a:rPr lang="de-CH" sz="3000" kern="1200" dirty="0">
              <a:latin typeface="+mn-lt"/>
              <a:cs typeface="Arial" panose="020B0604020202020204" pitchFamily="34" charset="0"/>
            </a:rPr>
            <a:t>Sozialamt</a:t>
          </a:r>
        </a:p>
      </dgm:t>
    </dgm:pt>
    <dgm:pt modelId="{F70DEBAA-178C-484E-9AFB-25CB5D43CBE9}" type="parTrans" cxnId="{A7AFD843-66B8-4FD6-A372-012E9925233B}">
      <dgm:prSet/>
      <dgm:spPr/>
      <dgm:t>
        <a:bodyPr/>
        <a:lstStyle/>
        <a:p>
          <a:endParaRPr lang="de-CH"/>
        </a:p>
      </dgm:t>
    </dgm:pt>
    <dgm:pt modelId="{391BF605-636C-4BE8-A7C5-ABBCC4076F9C}" type="sibTrans" cxnId="{A7AFD843-66B8-4FD6-A372-012E9925233B}">
      <dgm:prSet/>
      <dgm:spPr/>
      <dgm:t>
        <a:bodyPr/>
        <a:lstStyle/>
        <a:p>
          <a:endParaRPr lang="de-CH"/>
        </a:p>
      </dgm:t>
    </dgm:pt>
    <dgm:pt modelId="{AEDA6C47-EF52-451A-82D8-E3B6E643726B}">
      <dgm:prSet phldrT="[Text]" phldr="0" custT="1"/>
      <dgm:spPr/>
      <dgm:t>
        <a:bodyPr/>
        <a:lstStyle/>
        <a:p>
          <a:pPr>
            <a:defRPr b="1"/>
          </a:pPr>
          <a:r>
            <a:rPr lang="de-CH" sz="3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2022/23</a:t>
          </a:r>
        </a:p>
      </dgm:t>
    </dgm:pt>
    <dgm:pt modelId="{AD8AC650-16A4-4FF8-9A06-FD3FC095065A}" type="parTrans" cxnId="{2E12BC39-7CFB-48C0-B6FC-E520C46D8EC8}">
      <dgm:prSet/>
      <dgm:spPr/>
      <dgm:t>
        <a:bodyPr/>
        <a:lstStyle/>
        <a:p>
          <a:endParaRPr lang="de-CH"/>
        </a:p>
      </dgm:t>
    </dgm:pt>
    <dgm:pt modelId="{E90FCB60-DCD4-4E2A-AFCE-25453DBC1958}" type="sibTrans" cxnId="{2E12BC39-7CFB-48C0-B6FC-E520C46D8EC8}">
      <dgm:prSet/>
      <dgm:spPr/>
      <dgm:t>
        <a:bodyPr/>
        <a:lstStyle/>
        <a:p>
          <a:endParaRPr lang="de-CH"/>
        </a:p>
      </dgm:t>
    </dgm:pt>
    <dgm:pt modelId="{BD3FE97B-1ED6-44BB-A3CC-9D063DEE379E}">
      <dgm:prSet phldrT="[Text]" phldr="0" custT="1"/>
      <dgm:spPr/>
      <dgm:t>
        <a:bodyPr/>
        <a:lstStyle/>
        <a:p>
          <a:r>
            <a:rPr lang="de-CH" sz="3000" kern="1200" dirty="0">
              <a:latin typeface="+mn-lt"/>
              <a:cs typeface="Arial" panose="020B0604020202020204" pitchFamily="34" charset="0"/>
            </a:rPr>
            <a:t>Projektauftrag &amp; </a:t>
          </a:r>
          <a:r>
            <a:rPr lang="de-CH" sz="3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Arial" panose="020B0604020202020204" pitchFamily="34" charset="0"/>
            </a:rPr>
            <a:t>Projektgruppe</a:t>
          </a:r>
        </a:p>
      </dgm:t>
    </dgm:pt>
    <dgm:pt modelId="{75A188AB-0366-4A7B-989E-69537B180004}" type="parTrans" cxnId="{191C9F7B-652E-4A17-999A-9034E96C4865}">
      <dgm:prSet/>
      <dgm:spPr/>
      <dgm:t>
        <a:bodyPr/>
        <a:lstStyle/>
        <a:p>
          <a:endParaRPr lang="de-CH"/>
        </a:p>
      </dgm:t>
    </dgm:pt>
    <dgm:pt modelId="{5EB86B45-EA97-484C-8BF7-7834374362A7}" type="sibTrans" cxnId="{191C9F7B-652E-4A17-999A-9034E96C4865}">
      <dgm:prSet/>
      <dgm:spPr/>
      <dgm:t>
        <a:bodyPr/>
        <a:lstStyle/>
        <a:p>
          <a:endParaRPr lang="de-CH"/>
        </a:p>
      </dgm:t>
    </dgm:pt>
    <dgm:pt modelId="{CAD9CEF7-7F88-4D29-8B8F-277D8E7FFA66}" type="pres">
      <dgm:prSet presAssocID="{A863D8B7-E618-4704-B854-CDBEF083C689}" presName="root" presStyleCnt="0">
        <dgm:presLayoutVars>
          <dgm:dir/>
          <dgm:animLvl val="lvl"/>
        </dgm:presLayoutVars>
      </dgm:prSet>
      <dgm:spPr/>
    </dgm:pt>
    <dgm:pt modelId="{E0BE1266-29CB-4720-85F9-C80DEBD49AE2}" type="pres">
      <dgm:prSet presAssocID="{A863D8B7-E618-4704-B854-CDBEF083C689}" presName="divider" presStyleCnt="0"/>
      <dgm:spPr/>
    </dgm:pt>
    <dgm:pt modelId="{39576C7D-5531-423C-B576-15A6354BF660}" type="pres">
      <dgm:prSet presAssocID="{A863D8B7-E618-4704-B854-CDBEF083C689}" presName="rectBar" presStyleLbl="dkBgShp" presStyleIdx="0" presStyleCnt="7"/>
      <dgm:spPr>
        <a:solidFill>
          <a:schemeClr val="tx1"/>
        </a:solidFill>
        <a:ln>
          <a:noFill/>
        </a:ln>
        <a:effectLst/>
      </dgm:spPr>
    </dgm:pt>
    <dgm:pt modelId="{2925F958-3C6F-494E-934B-9D25AC8EEA28}" type="pres">
      <dgm:prSet presAssocID="{A863D8B7-E618-4704-B854-CDBEF083C689}" presName="chevronArrow" presStyleLbl="dkBgShp" presStyleIdx="1" presStyleCnt="7"/>
      <dgm:spPr>
        <a:solidFill>
          <a:schemeClr val="tx1"/>
        </a:solidFill>
        <a:ln>
          <a:noFill/>
        </a:ln>
        <a:effectLst/>
      </dgm:spPr>
    </dgm:pt>
    <dgm:pt modelId="{F78B42FA-C6FA-4613-9F17-E1CF1F206950}" type="pres">
      <dgm:prSet presAssocID="{A863D8B7-E618-4704-B854-CDBEF083C689}" presName="nodes" presStyleCnt="0">
        <dgm:presLayoutVars>
          <dgm:chMax/>
          <dgm:chPref/>
          <dgm:animLvl val="lvl"/>
        </dgm:presLayoutVars>
      </dgm:prSet>
      <dgm:spPr/>
    </dgm:pt>
    <dgm:pt modelId="{ADDB9F90-6DD5-4E30-A688-AD6B4E44316A}" type="pres">
      <dgm:prSet presAssocID="{5A971532-4DC1-4562-A4AC-765C87F76947}" presName="composite" presStyleCnt="0"/>
      <dgm:spPr/>
    </dgm:pt>
    <dgm:pt modelId="{3AC6ED60-3D0E-40C7-BB32-8F82A70A10AA}" type="pres">
      <dgm:prSet presAssocID="{5A971532-4DC1-4562-A4AC-765C87F76947}" presName="DropPinPlaceHolder" presStyleCnt="0"/>
      <dgm:spPr/>
    </dgm:pt>
    <dgm:pt modelId="{3492E03D-160C-4073-8959-699FDD73003C}" type="pres">
      <dgm:prSet presAssocID="{5A971532-4DC1-4562-A4AC-765C87F76947}" presName="DropPin" presStyleLbl="alignNode1" presStyleIdx="0" presStyleCnt="5"/>
      <dgm:spPr/>
    </dgm:pt>
    <dgm:pt modelId="{AD6EA735-0968-420B-937D-B0A4B13A2359}" type="pres">
      <dgm:prSet presAssocID="{5A971532-4DC1-4562-A4AC-765C87F76947}" presName="Ellipse" presStyleLbl="fgAcc1" presStyleIdx="0" presStyleCnt="5"/>
      <dgm:spPr/>
    </dgm:pt>
    <dgm:pt modelId="{27BF992E-9DF0-430E-9790-89CAA1DAA7E8}" type="pres">
      <dgm:prSet presAssocID="{5A971532-4DC1-4562-A4AC-765C87F76947}" presName="L2TextContainer" presStyleLbl="revTx" presStyleIdx="0" presStyleCnt="10">
        <dgm:presLayoutVars>
          <dgm:bulletEnabled val="1"/>
        </dgm:presLayoutVars>
      </dgm:prSet>
      <dgm:spPr/>
    </dgm:pt>
    <dgm:pt modelId="{DC25A8A6-1282-4E00-ACF6-3EBC45715754}" type="pres">
      <dgm:prSet presAssocID="{5A971532-4DC1-4562-A4AC-765C87F76947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</dgm:pt>
    <dgm:pt modelId="{B758D658-6CAA-463C-9303-5C06D5CF7DE0}" type="pres">
      <dgm:prSet presAssocID="{5A971532-4DC1-4562-A4AC-765C87F76947}" presName="ConnectLine" presStyleLbl="dkBgShp" presStyleIdx="2" presStyleCnt="7"/>
      <dgm:spPr>
        <a:solidFill>
          <a:schemeClr val="tx1"/>
        </a:solidFill>
      </dgm:spPr>
    </dgm:pt>
    <dgm:pt modelId="{C33D913F-201D-43D4-A3B8-4AC5FF1E2245}" type="pres">
      <dgm:prSet presAssocID="{5A971532-4DC1-4562-A4AC-765C87F76947}" presName="ConnectorPoint" presStyleCnt="0"/>
      <dgm:spPr/>
    </dgm:pt>
    <dgm:pt modelId="{413F3E4E-2EA9-4D38-911C-4AF7C30062A2}" type="pres">
      <dgm:prSet presAssocID="{5A971532-4DC1-4562-A4AC-765C87F76947}" presName="Bullet" presStyleLbl="lnNode1" presStyleIdx="0" presStyleCnt="5"/>
      <dgm:spPr>
        <a:solidFill>
          <a:schemeClr val="tx1"/>
        </a:solidFill>
      </dgm:spPr>
    </dgm:pt>
    <dgm:pt modelId="{C06779C9-3909-49D1-B86D-BD1A16F6EDEF}" type="pres">
      <dgm:prSet presAssocID="{5A971532-4DC1-4562-A4AC-765C87F76947}" presName="EmptyPlaceHolder" presStyleCnt="0"/>
      <dgm:spPr/>
    </dgm:pt>
    <dgm:pt modelId="{DC4A994E-F53B-4745-8189-8D74DBDD32BD}" type="pres">
      <dgm:prSet presAssocID="{CF64ECD1-2C90-4C6C-A344-57F00FC50F1A}" presName="spaceBetweenRectangles" presStyleCnt="0"/>
      <dgm:spPr/>
    </dgm:pt>
    <dgm:pt modelId="{BA3C42E9-ED7F-4C93-82F3-DB63F17971C9}" type="pres">
      <dgm:prSet presAssocID="{07E83D91-D8E8-414B-81DF-41168AE6D50C}" presName="composite" presStyleCnt="0"/>
      <dgm:spPr/>
    </dgm:pt>
    <dgm:pt modelId="{086CAB8D-F22B-4624-A540-9E46235DFF3E}" type="pres">
      <dgm:prSet presAssocID="{07E83D91-D8E8-414B-81DF-41168AE6D50C}" presName="DropPinPlaceHolder" presStyleCnt="0"/>
      <dgm:spPr/>
    </dgm:pt>
    <dgm:pt modelId="{60CFD3B0-EC95-4FEA-94F2-2844350FC087}" type="pres">
      <dgm:prSet presAssocID="{07E83D91-D8E8-414B-81DF-41168AE6D50C}" presName="DropPin" presStyleLbl="alignNode1" presStyleIdx="1" presStyleCnt="5"/>
      <dgm:spPr/>
    </dgm:pt>
    <dgm:pt modelId="{02279A68-9CB9-4883-B8F7-5EBB2ADCF039}" type="pres">
      <dgm:prSet presAssocID="{07E83D91-D8E8-414B-81DF-41168AE6D50C}" presName="Ellipse" presStyleLbl="fgAcc1" presStyleIdx="1" presStyleCnt="5"/>
      <dgm:spPr/>
    </dgm:pt>
    <dgm:pt modelId="{BA604F2B-7F03-4FF4-9A39-79BCAEB477CF}" type="pres">
      <dgm:prSet presAssocID="{07E83D91-D8E8-414B-81DF-41168AE6D50C}" presName="L2TextContainer" presStyleLbl="revTx" presStyleIdx="2" presStyleCnt="10">
        <dgm:presLayoutVars>
          <dgm:bulletEnabled val="1"/>
        </dgm:presLayoutVars>
      </dgm:prSet>
      <dgm:spPr/>
    </dgm:pt>
    <dgm:pt modelId="{7F667EFE-436F-4163-9E23-22E753B92B02}" type="pres">
      <dgm:prSet presAssocID="{07E83D91-D8E8-414B-81DF-41168AE6D50C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FB26F91E-9F58-44A9-9D88-AB5326A93884}" type="pres">
      <dgm:prSet presAssocID="{07E83D91-D8E8-414B-81DF-41168AE6D50C}" presName="ConnectLine" presStyleLbl="dkBgShp" presStyleIdx="3" presStyleCnt="7"/>
      <dgm:spPr>
        <a:solidFill>
          <a:schemeClr val="tx1"/>
        </a:solidFill>
        <a:ln>
          <a:solidFill>
            <a:schemeClr val="tx1"/>
          </a:solidFill>
        </a:ln>
      </dgm:spPr>
    </dgm:pt>
    <dgm:pt modelId="{3D305830-59C6-46BD-B566-595CE91B1AE7}" type="pres">
      <dgm:prSet presAssocID="{07E83D91-D8E8-414B-81DF-41168AE6D50C}" presName="ConnectorPoint" presStyleCnt="0"/>
      <dgm:spPr/>
    </dgm:pt>
    <dgm:pt modelId="{05D5AFEF-ABC0-41CD-9A4A-4C5D6D03F8F5}" type="pres">
      <dgm:prSet presAssocID="{07E83D91-D8E8-414B-81DF-41168AE6D50C}" presName="Bullet" presStyleLbl="lnNode1" presStyleIdx="1" presStyleCnt="5"/>
      <dgm:spPr>
        <a:solidFill>
          <a:schemeClr val="tx1"/>
        </a:solidFill>
      </dgm:spPr>
    </dgm:pt>
    <dgm:pt modelId="{333C6F8F-BA25-4810-AB7B-92B64E8F4311}" type="pres">
      <dgm:prSet presAssocID="{07E83D91-D8E8-414B-81DF-41168AE6D50C}" presName="EmptyPlaceHolder" presStyleCnt="0"/>
      <dgm:spPr/>
    </dgm:pt>
    <dgm:pt modelId="{F744BB74-5BD7-4A8C-98F5-5ADC313588A1}" type="pres">
      <dgm:prSet presAssocID="{E2AA0639-F639-4DF1-8446-7DE174E53588}" presName="spaceBetweenRectangles" presStyleCnt="0"/>
      <dgm:spPr/>
    </dgm:pt>
    <dgm:pt modelId="{EC61B0FF-1395-4838-BFDA-DB17A7978219}" type="pres">
      <dgm:prSet presAssocID="{7EE2EC39-44D6-4940-B20F-E273584EE61B}" presName="composite" presStyleCnt="0"/>
      <dgm:spPr/>
    </dgm:pt>
    <dgm:pt modelId="{CA91FDF1-4EE8-4C92-A0A5-A587938831D7}" type="pres">
      <dgm:prSet presAssocID="{7EE2EC39-44D6-4940-B20F-E273584EE61B}" presName="DropPinPlaceHolder" presStyleCnt="0"/>
      <dgm:spPr/>
    </dgm:pt>
    <dgm:pt modelId="{64888499-53F7-4A79-BDEA-3754F61884BE}" type="pres">
      <dgm:prSet presAssocID="{7EE2EC39-44D6-4940-B20F-E273584EE61B}" presName="DropPin" presStyleLbl="alignNode1" presStyleIdx="2" presStyleCnt="5"/>
      <dgm:spPr/>
    </dgm:pt>
    <dgm:pt modelId="{65BDB66B-9AFC-4A80-A9BA-D16DFE600BB0}" type="pres">
      <dgm:prSet presAssocID="{7EE2EC39-44D6-4940-B20F-E273584EE61B}" presName="Ellipse" presStyleLbl="fgAcc1" presStyleIdx="2" presStyleCnt="5"/>
      <dgm:spPr/>
    </dgm:pt>
    <dgm:pt modelId="{BB6CBF90-0835-4838-B4B5-65FC5954D780}" type="pres">
      <dgm:prSet presAssocID="{7EE2EC39-44D6-4940-B20F-E273584EE61B}" presName="L2TextContainer" presStyleLbl="revTx" presStyleIdx="4" presStyleCnt="10">
        <dgm:presLayoutVars>
          <dgm:bulletEnabled val="1"/>
        </dgm:presLayoutVars>
      </dgm:prSet>
      <dgm:spPr/>
    </dgm:pt>
    <dgm:pt modelId="{58EB2116-D21D-42D9-B6A5-84792980D3D0}" type="pres">
      <dgm:prSet presAssocID="{7EE2EC39-44D6-4940-B20F-E273584EE61B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912ED0A8-7C05-4B8F-950F-52B06B08DD16}" type="pres">
      <dgm:prSet presAssocID="{7EE2EC39-44D6-4940-B20F-E273584EE61B}" presName="ConnectLine" presStyleLbl="dkBgShp" presStyleIdx="4" presStyleCnt="7"/>
      <dgm:spPr>
        <a:solidFill>
          <a:schemeClr val="tx1"/>
        </a:solidFill>
      </dgm:spPr>
    </dgm:pt>
    <dgm:pt modelId="{C2BF6995-1A86-4E79-A745-462CC39A9AA1}" type="pres">
      <dgm:prSet presAssocID="{7EE2EC39-44D6-4940-B20F-E273584EE61B}" presName="ConnectorPoint" presStyleCnt="0"/>
      <dgm:spPr/>
    </dgm:pt>
    <dgm:pt modelId="{76617AFF-5402-45AB-BC02-13FBA2F0BAEA}" type="pres">
      <dgm:prSet presAssocID="{7EE2EC39-44D6-4940-B20F-E273584EE61B}" presName="Bullet" presStyleLbl="lnNode1" presStyleIdx="2" presStyleCnt="5"/>
      <dgm:spPr>
        <a:solidFill>
          <a:schemeClr val="tx1"/>
        </a:solidFill>
      </dgm:spPr>
    </dgm:pt>
    <dgm:pt modelId="{A7A579F6-03AD-4391-BA65-0077A7D6FABB}" type="pres">
      <dgm:prSet presAssocID="{7EE2EC39-44D6-4940-B20F-E273584EE61B}" presName="EmptyPlaceHolder" presStyleCnt="0"/>
      <dgm:spPr/>
    </dgm:pt>
    <dgm:pt modelId="{BD4A49C3-BD6F-4C1E-9DB0-1E249326E3A7}" type="pres">
      <dgm:prSet presAssocID="{38A72F11-8885-4DE8-9CA7-AA99F865CD91}" presName="spaceBetweenRectangles" presStyleCnt="0"/>
      <dgm:spPr/>
    </dgm:pt>
    <dgm:pt modelId="{40E3EF60-FF8A-4AAC-9473-2EF929282496}" type="pres">
      <dgm:prSet presAssocID="{6E1AD031-321C-490E-968F-81A764593F43}" presName="composite" presStyleCnt="0"/>
      <dgm:spPr/>
    </dgm:pt>
    <dgm:pt modelId="{73CB27ED-1C49-4242-B61C-080F83131CF8}" type="pres">
      <dgm:prSet presAssocID="{6E1AD031-321C-490E-968F-81A764593F43}" presName="DropPinPlaceHolder" presStyleCnt="0"/>
      <dgm:spPr/>
    </dgm:pt>
    <dgm:pt modelId="{A6FDE82C-FCD9-4B77-B001-3F01D4E2C300}" type="pres">
      <dgm:prSet presAssocID="{6E1AD031-321C-490E-968F-81A764593F43}" presName="DropPin" presStyleLbl="alignNode1" presStyleIdx="3" presStyleCnt="5"/>
      <dgm:spPr/>
    </dgm:pt>
    <dgm:pt modelId="{CB729992-C05C-483A-8EA7-50F345A71067}" type="pres">
      <dgm:prSet presAssocID="{6E1AD031-321C-490E-968F-81A764593F43}" presName="Ellipse" presStyleLbl="fgAcc1" presStyleIdx="3" presStyleCnt="5"/>
      <dgm:spPr/>
    </dgm:pt>
    <dgm:pt modelId="{53737FFD-DEF7-49AD-9A22-68DB69C299B3}" type="pres">
      <dgm:prSet presAssocID="{6E1AD031-321C-490E-968F-81A764593F43}" presName="L2TextContainer" presStyleLbl="revTx" presStyleIdx="6" presStyleCnt="10">
        <dgm:presLayoutVars>
          <dgm:bulletEnabled val="1"/>
        </dgm:presLayoutVars>
      </dgm:prSet>
      <dgm:spPr/>
    </dgm:pt>
    <dgm:pt modelId="{14B2D677-FBBE-41C6-8E19-5995F9A74394}" type="pres">
      <dgm:prSet presAssocID="{6E1AD031-321C-490E-968F-81A764593F43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8577C7D1-322E-4CF8-B1D2-0DD7D6E33899}" type="pres">
      <dgm:prSet presAssocID="{6E1AD031-321C-490E-968F-81A764593F43}" presName="ConnectLine" presStyleLbl="dkBgShp" presStyleIdx="5" presStyleCnt="7"/>
      <dgm:spPr>
        <a:solidFill>
          <a:schemeClr val="tx1"/>
        </a:solidFill>
      </dgm:spPr>
    </dgm:pt>
    <dgm:pt modelId="{C16CDCF7-1069-4D22-8BEB-AE765DCD9D34}" type="pres">
      <dgm:prSet presAssocID="{6E1AD031-321C-490E-968F-81A764593F43}" presName="ConnectorPoint" presStyleCnt="0"/>
      <dgm:spPr/>
    </dgm:pt>
    <dgm:pt modelId="{7777A0AA-9A57-44D1-9B2D-96DBC07B2690}" type="pres">
      <dgm:prSet presAssocID="{6E1AD031-321C-490E-968F-81A764593F43}" presName="Bullet" presStyleLbl="lnNode1" presStyleIdx="3" presStyleCnt="5"/>
      <dgm:spPr>
        <a:solidFill>
          <a:schemeClr val="tx1"/>
        </a:solidFill>
      </dgm:spPr>
    </dgm:pt>
    <dgm:pt modelId="{6C0E82B4-E765-4F16-9E94-CEA0F4A1E78B}" type="pres">
      <dgm:prSet presAssocID="{6E1AD031-321C-490E-968F-81A764593F43}" presName="EmptyPlaceHolder" presStyleCnt="0"/>
      <dgm:spPr/>
    </dgm:pt>
    <dgm:pt modelId="{32D0E38A-FA9D-44AC-A99F-6959C85BEE06}" type="pres">
      <dgm:prSet presAssocID="{077346A4-2013-4C4A-B97C-9170AE4BA054}" presName="spaceBetweenRectangles" presStyleCnt="0"/>
      <dgm:spPr/>
    </dgm:pt>
    <dgm:pt modelId="{239D8172-1F25-4D73-A73A-58C1EDA1A794}" type="pres">
      <dgm:prSet presAssocID="{AEDA6C47-EF52-451A-82D8-E3B6E643726B}" presName="composite" presStyleCnt="0"/>
      <dgm:spPr/>
    </dgm:pt>
    <dgm:pt modelId="{BB469F1C-E9B3-4808-907D-25CD3298EE0C}" type="pres">
      <dgm:prSet presAssocID="{AEDA6C47-EF52-451A-82D8-E3B6E643726B}" presName="DropPinPlaceHolder" presStyleCnt="0"/>
      <dgm:spPr/>
    </dgm:pt>
    <dgm:pt modelId="{196C9B43-5280-4322-B012-E098BC566E7F}" type="pres">
      <dgm:prSet presAssocID="{AEDA6C47-EF52-451A-82D8-E3B6E643726B}" presName="DropPin" presStyleLbl="alignNode1" presStyleIdx="4" presStyleCnt="5"/>
      <dgm:spPr/>
    </dgm:pt>
    <dgm:pt modelId="{3BA68390-08FC-479F-B35C-D4C0C1E1E84C}" type="pres">
      <dgm:prSet presAssocID="{AEDA6C47-EF52-451A-82D8-E3B6E643726B}" presName="Ellipse" presStyleLbl="fgAcc1" presStyleIdx="4" presStyleCnt="5"/>
      <dgm:spPr/>
    </dgm:pt>
    <dgm:pt modelId="{46579AE0-2E2E-4A3D-8F6F-3C8517FB7D7F}" type="pres">
      <dgm:prSet presAssocID="{AEDA6C47-EF52-451A-82D8-E3B6E643726B}" presName="L2TextContainer" presStyleLbl="revTx" presStyleIdx="8" presStyleCnt="10">
        <dgm:presLayoutVars>
          <dgm:bulletEnabled val="1"/>
        </dgm:presLayoutVars>
      </dgm:prSet>
      <dgm:spPr/>
    </dgm:pt>
    <dgm:pt modelId="{0D17CBF5-A530-488E-A7D6-2AC0BF0050E4}" type="pres">
      <dgm:prSet presAssocID="{AEDA6C47-EF52-451A-82D8-E3B6E643726B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1744AEA1-DD40-47E0-A7A2-EC602B5F0889}" type="pres">
      <dgm:prSet presAssocID="{AEDA6C47-EF52-451A-82D8-E3B6E643726B}" presName="ConnectLine" presStyleLbl="dkBgShp" presStyleIdx="6" presStyleCnt="7"/>
      <dgm:spPr>
        <a:solidFill>
          <a:schemeClr val="tx1"/>
        </a:solidFill>
        <a:ln>
          <a:solidFill>
            <a:schemeClr val="tx1"/>
          </a:solidFill>
        </a:ln>
      </dgm:spPr>
    </dgm:pt>
    <dgm:pt modelId="{6E4B0956-7467-47A9-B30C-E22F866EAF6D}" type="pres">
      <dgm:prSet presAssocID="{AEDA6C47-EF52-451A-82D8-E3B6E643726B}" presName="ConnectorPoint" presStyleCnt="0"/>
      <dgm:spPr/>
    </dgm:pt>
    <dgm:pt modelId="{8035BF7D-A1BE-4B99-9090-0BEA7E8A9BEF}" type="pres">
      <dgm:prSet presAssocID="{AEDA6C47-EF52-451A-82D8-E3B6E643726B}" presName="Bullet" presStyleLbl="lnNode1" presStyleIdx="4" presStyleCnt="5"/>
      <dgm:spPr>
        <a:solidFill>
          <a:schemeClr val="tx1"/>
        </a:solidFill>
      </dgm:spPr>
    </dgm:pt>
    <dgm:pt modelId="{FE99773D-0C17-4C79-9D69-4FE978C0CF88}" type="pres">
      <dgm:prSet presAssocID="{AEDA6C47-EF52-451A-82D8-E3B6E643726B}" presName="EmptyPlaceHolder" presStyleCnt="0"/>
      <dgm:spPr/>
    </dgm:pt>
  </dgm:ptLst>
  <dgm:cxnLst>
    <dgm:cxn modelId="{CE687905-7454-4BFB-9532-A2A6D12FC91B}" srcId="{A863D8B7-E618-4704-B854-CDBEF083C689}" destId="{5A971532-4DC1-4562-A4AC-765C87F76947}" srcOrd="0" destOrd="0" parTransId="{9405F0E5-31E0-4DA3-825E-1694B9A871C0}" sibTransId="{CF64ECD1-2C90-4C6C-A344-57F00FC50F1A}"/>
    <dgm:cxn modelId="{1C95BD0E-26EA-44F8-8B1A-546A327EAE66}" type="presOf" srcId="{C12B23E7-54CF-49C0-A673-1B7AFE76E267}" destId="{53737FFD-DEF7-49AD-9A22-68DB69C299B3}" srcOrd="0" destOrd="0" presId="urn:microsoft.com/office/officeart/2024/layout/BulletTimelineInverted"/>
    <dgm:cxn modelId="{354D3B25-5D63-4824-BD1A-FF8E4D63D237}" type="presOf" srcId="{AF44230D-0C42-4CCA-8B5C-3BA5A824F262}" destId="{BB6CBF90-0835-4838-B4B5-65FC5954D780}" srcOrd="0" destOrd="0" presId="urn:microsoft.com/office/officeart/2024/layout/BulletTimelineInverted"/>
    <dgm:cxn modelId="{4EA0E52B-BF47-4CBA-9F1D-9F08C21F25C2}" srcId="{5A971532-4DC1-4562-A4AC-765C87F76947}" destId="{FA72922B-A676-4640-81B3-EF2169448530}" srcOrd="0" destOrd="0" parTransId="{64A34044-D8F1-4266-9A1C-0656B5AB383D}" sibTransId="{21A5F39F-7B17-43B3-B401-852BB711E523}"/>
    <dgm:cxn modelId="{EA020232-EDA5-41DC-8587-D3EC15B2DC8B}" type="presOf" srcId="{FA72922B-A676-4640-81B3-EF2169448530}" destId="{27BF992E-9DF0-430E-9790-89CAA1DAA7E8}" srcOrd="0" destOrd="0" presId="urn:microsoft.com/office/officeart/2024/layout/BulletTimelineInverted"/>
    <dgm:cxn modelId="{2E12BC39-7CFB-48C0-B6FC-E520C46D8EC8}" srcId="{A863D8B7-E618-4704-B854-CDBEF083C689}" destId="{AEDA6C47-EF52-451A-82D8-E3B6E643726B}" srcOrd="4" destOrd="0" parTransId="{AD8AC650-16A4-4FF8-9A06-FD3FC095065A}" sibTransId="{E90FCB60-DCD4-4E2A-AFCE-25453DBC1958}"/>
    <dgm:cxn modelId="{7974D060-6636-490F-901E-8101E92CB855}" srcId="{A863D8B7-E618-4704-B854-CDBEF083C689}" destId="{7EE2EC39-44D6-4940-B20F-E273584EE61B}" srcOrd="2" destOrd="0" parTransId="{091F7BBA-CB72-453F-BE68-7A34B7F6EA18}" sibTransId="{38A72F11-8885-4DE8-9CA7-AA99F865CD91}"/>
    <dgm:cxn modelId="{A7AFD843-66B8-4FD6-A372-012E9925233B}" srcId="{6E1AD031-321C-490E-968F-81A764593F43}" destId="{C12B23E7-54CF-49C0-A673-1B7AFE76E267}" srcOrd="0" destOrd="0" parTransId="{F70DEBAA-178C-484E-9AFB-25CB5D43CBE9}" sibTransId="{391BF605-636C-4BE8-A7C5-ABBCC4076F9C}"/>
    <dgm:cxn modelId="{250B0B75-FD58-46EF-8917-5CA5DCC35590}" srcId="{A863D8B7-E618-4704-B854-CDBEF083C689}" destId="{6E1AD031-321C-490E-968F-81A764593F43}" srcOrd="3" destOrd="0" parTransId="{CE65F824-502A-41AC-A9C9-0248852D0729}" sibTransId="{077346A4-2013-4C4A-B97C-9170AE4BA054}"/>
    <dgm:cxn modelId="{52A1DC57-6F5B-4A6B-9481-F984898DE4A9}" type="presOf" srcId="{AEDA6C47-EF52-451A-82D8-E3B6E643726B}" destId="{0D17CBF5-A530-488E-A7D6-2AC0BF0050E4}" srcOrd="0" destOrd="0" presId="urn:microsoft.com/office/officeart/2024/layout/BulletTimelineInverted"/>
    <dgm:cxn modelId="{191C9F7B-652E-4A17-999A-9034E96C4865}" srcId="{AEDA6C47-EF52-451A-82D8-E3B6E643726B}" destId="{BD3FE97B-1ED6-44BB-A3CC-9D063DEE379E}" srcOrd="0" destOrd="0" parTransId="{75A188AB-0366-4A7B-989E-69537B180004}" sibTransId="{5EB86B45-EA97-484C-8BF7-7834374362A7}"/>
    <dgm:cxn modelId="{B545CA7F-269F-4C72-8551-8A35C76705A3}" type="presOf" srcId="{BD3FE97B-1ED6-44BB-A3CC-9D063DEE379E}" destId="{46579AE0-2E2E-4A3D-8F6F-3C8517FB7D7F}" srcOrd="0" destOrd="0" presId="urn:microsoft.com/office/officeart/2024/layout/BulletTimelineInverted"/>
    <dgm:cxn modelId="{D0873A99-515A-4372-856B-7D7FD024C3DE}" srcId="{7EE2EC39-44D6-4940-B20F-E273584EE61B}" destId="{AF44230D-0C42-4CCA-8B5C-3BA5A824F262}" srcOrd="0" destOrd="0" parTransId="{78ADCAD5-468F-4D2F-A7BD-3B6527ED12DE}" sibTransId="{3FC4F276-50D3-4B79-BA9C-D12112729080}"/>
    <dgm:cxn modelId="{47E7AAA8-D834-40C1-A48B-7C68169A9791}" srcId="{A863D8B7-E618-4704-B854-CDBEF083C689}" destId="{07E83D91-D8E8-414B-81DF-41168AE6D50C}" srcOrd="1" destOrd="0" parTransId="{613EF06A-B397-43F5-822B-8BE6F231FA89}" sibTransId="{E2AA0639-F639-4DF1-8446-7DE174E53588}"/>
    <dgm:cxn modelId="{9B7048AA-53E4-402D-83BF-A39F17A38ECA}" type="presOf" srcId="{07E83D91-D8E8-414B-81DF-41168AE6D50C}" destId="{7F667EFE-436F-4163-9E23-22E753B92B02}" srcOrd="0" destOrd="0" presId="urn:microsoft.com/office/officeart/2024/layout/BulletTimelineInverted"/>
    <dgm:cxn modelId="{5FC6CCC3-FC8C-4895-A670-D7874E41990E}" type="presOf" srcId="{5A971532-4DC1-4562-A4AC-765C87F76947}" destId="{DC25A8A6-1282-4E00-ACF6-3EBC45715754}" srcOrd="0" destOrd="0" presId="urn:microsoft.com/office/officeart/2024/layout/BulletTimelineInverted"/>
    <dgm:cxn modelId="{823204CD-F0AA-4D8E-AE6C-1310F32E8754}" type="presOf" srcId="{43813B2E-C7EA-404C-95A0-34F27C52DD8A}" destId="{BA604F2B-7F03-4FF4-9A39-79BCAEB477CF}" srcOrd="0" destOrd="0" presId="urn:microsoft.com/office/officeart/2024/layout/BulletTimelineInverted"/>
    <dgm:cxn modelId="{994092CF-30DB-4D7F-BEEF-3E8728265A29}" type="presOf" srcId="{A863D8B7-E618-4704-B854-CDBEF083C689}" destId="{CAD9CEF7-7F88-4D29-8B8F-277D8E7FFA66}" srcOrd="0" destOrd="0" presId="urn:microsoft.com/office/officeart/2024/layout/BulletTimelineInverted"/>
    <dgm:cxn modelId="{B3ED1CE3-E112-4A55-8EEF-B779BFD8A53B}" srcId="{07E83D91-D8E8-414B-81DF-41168AE6D50C}" destId="{43813B2E-C7EA-404C-95A0-34F27C52DD8A}" srcOrd="0" destOrd="0" parTransId="{B8426559-CC22-4A99-95E4-F4A9DDB57E01}" sibTransId="{04BA14D5-5499-486F-A691-7B0F756A5F17}"/>
    <dgm:cxn modelId="{860E0BEB-7AA2-4C54-B941-65D2D306346E}" type="presOf" srcId="{6E1AD031-321C-490E-968F-81A764593F43}" destId="{14B2D677-FBBE-41C6-8E19-5995F9A74394}" srcOrd="0" destOrd="0" presId="urn:microsoft.com/office/officeart/2024/layout/BulletTimelineInverted"/>
    <dgm:cxn modelId="{523D70EC-3C2F-4883-AF6A-474B09C5A9FC}" type="presOf" srcId="{7EE2EC39-44D6-4940-B20F-E273584EE61B}" destId="{58EB2116-D21D-42D9-B6A5-84792980D3D0}" srcOrd="0" destOrd="0" presId="urn:microsoft.com/office/officeart/2024/layout/BulletTimelineInverted"/>
    <dgm:cxn modelId="{F484EA4A-0B1F-45FB-8AF9-1A6E41ABA512}" type="presParOf" srcId="{CAD9CEF7-7F88-4D29-8B8F-277D8E7FFA66}" destId="{E0BE1266-29CB-4720-85F9-C80DEBD49AE2}" srcOrd="0" destOrd="0" presId="urn:microsoft.com/office/officeart/2024/layout/BulletTimelineInverted"/>
    <dgm:cxn modelId="{101F86FA-CDDD-4F45-B234-2DCA879DD430}" type="presParOf" srcId="{E0BE1266-29CB-4720-85F9-C80DEBD49AE2}" destId="{39576C7D-5531-423C-B576-15A6354BF660}" srcOrd="0" destOrd="0" presId="urn:microsoft.com/office/officeart/2024/layout/BulletTimelineInverted"/>
    <dgm:cxn modelId="{60D97235-3FF6-457D-AEE0-FACC26944936}" type="presParOf" srcId="{E0BE1266-29CB-4720-85F9-C80DEBD49AE2}" destId="{2925F958-3C6F-494E-934B-9D25AC8EEA28}" srcOrd="1" destOrd="0" presId="urn:microsoft.com/office/officeart/2024/layout/BulletTimelineInverted"/>
    <dgm:cxn modelId="{29810BE1-4D44-4F24-9D15-3C9000606D19}" type="presParOf" srcId="{CAD9CEF7-7F88-4D29-8B8F-277D8E7FFA66}" destId="{F78B42FA-C6FA-4613-9F17-E1CF1F206950}" srcOrd="1" destOrd="0" presId="urn:microsoft.com/office/officeart/2024/layout/BulletTimelineInverted"/>
    <dgm:cxn modelId="{E9306B4F-91F7-42A0-9101-610BF0401916}" type="presParOf" srcId="{F78B42FA-C6FA-4613-9F17-E1CF1F206950}" destId="{ADDB9F90-6DD5-4E30-A688-AD6B4E44316A}" srcOrd="0" destOrd="0" presId="urn:microsoft.com/office/officeart/2024/layout/BulletTimelineInverted"/>
    <dgm:cxn modelId="{7A6A89C6-6047-4715-AC7C-81AA60E46226}" type="presParOf" srcId="{ADDB9F90-6DD5-4E30-A688-AD6B4E44316A}" destId="{3AC6ED60-3D0E-40C7-BB32-8F82A70A10AA}" srcOrd="0" destOrd="0" presId="urn:microsoft.com/office/officeart/2024/layout/BulletTimelineInverted"/>
    <dgm:cxn modelId="{C9C3DDA0-248C-41DB-9A83-7488E1AA4FC6}" type="presParOf" srcId="{3AC6ED60-3D0E-40C7-BB32-8F82A70A10AA}" destId="{3492E03D-160C-4073-8959-699FDD73003C}" srcOrd="0" destOrd="0" presId="urn:microsoft.com/office/officeart/2024/layout/BulletTimelineInverted"/>
    <dgm:cxn modelId="{E221E597-9B09-4A0D-9BCB-8EE9BCD81FF0}" type="presParOf" srcId="{3AC6ED60-3D0E-40C7-BB32-8F82A70A10AA}" destId="{AD6EA735-0968-420B-937D-B0A4B13A2359}" srcOrd="1" destOrd="0" presId="urn:microsoft.com/office/officeart/2024/layout/BulletTimelineInverted"/>
    <dgm:cxn modelId="{882DA061-DA5B-42B7-B327-6048C6801B42}" type="presParOf" srcId="{ADDB9F90-6DD5-4E30-A688-AD6B4E44316A}" destId="{27BF992E-9DF0-430E-9790-89CAA1DAA7E8}" srcOrd="1" destOrd="0" presId="urn:microsoft.com/office/officeart/2024/layout/BulletTimelineInverted"/>
    <dgm:cxn modelId="{FDD2E00C-D705-41E0-9478-1FF6C2FC75CF}" type="presParOf" srcId="{ADDB9F90-6DD5-4E30-A688-AD6B4E44316A}" destId="{DC25A8A6-1282-4E00-ACF6-3EBC45715754}" srcOrd="2" destOrd="0" presId="urn:microsoft.com/office/officeart/2024/layout/BulletTimelineInverted"/>
    <dgm:cxn modelId="{12F752F1-2B43-4291-98E8-DDAC3AA88117}" type="presParOf" srcId="{ADDB9F90-6DD5-4E30-A688-AD6B4E44316A}" destId="{B758D658-6CAA-463C-9303-5C06D5CF7DE0}" srcOrd="3" destOrd="0" presId="urn:microsoft.com/office/officeart/2024/layout/BulletTimelineInverted"/>
    <dgm:cxn modelId="{EDDDE4E8-FB3C-4F9B-9FD1-533501A460BC}" type="presParOf" srcId="{ADDB9F90-6DD5-4E30-A688-AD6B4E44316A}" destId="{C33D913F-201D-43D4-A3B8-4AC5FF1E2245}" srcOrd="4" destOrd="0" presId="urn:microsoft.com/office/officeart/2024/layout/BulletTimelineInverted"/>
    <dgm:cxn modelId="{F45CAE9B-BAA6-47DB-8A82-62E75EE9BEFF}" type="presParOf" srcId="{C33D913F-201D-43D4-A3B8-4AC5FF1E2245}" destId="{413F3E4E-2EA9-4D38-911C-4AF7C30062A2}" srcOrd="0" destOrd="0" presId="urn:microsoft.com/office/officeart/2024/layout/BulletTimelineInverted"/>
    <dgm:cxn modelId="{66E8174A-679E-4C1C-92FB-B83ADB2E206E}" type="presParOf" srcId="{ADDB9F90-6DD5-4E30-A688-AD6B4E44316A}" destId="{C06779C9-3909-49D1-B86D-BD1A16F6EDEF}" srcOrd="5" destOrd="0" presId="urn:microsoft.com/office/officeart/2024/layout/BulletTimelineInverted"/>
    <dgm:cxn modelId="{2E3DAAE6-D38D-4C78-B21D-B72B093BD284}" type="presParOf" srcId="{F78B42FA-C6FA-4613-9F17-E1CF1F206950}" destId="{DC4A994E-F53B-4745-8189-8D74DBDD32BD}" srcOrd="1" destOrd="0" presId="urn:microsoft.com/office/officeart/2024/layout/BulletTimelineInverted"/>
    <dgm:cxn modelId="{13D00E6F-F21A-4329-A9F0-E209951062E7}" type="presParOf" srcId="{F78B42FA-C6FA-4613-9F17-E1CF1F206950}" destId="{BA3C42E9-ED7F-4C93-82F3-DB63F17971C9}" srcOrd="2" destOrd="0" presId="urn:microsoft.com/office/officeart/2024/layout/BulletTimelineInverted"/>
    <dgm:cxn modelId="{8E6AA3F3-3B4B-40AF-922B-4BE24DFF8427}" type="presParOf" srcId="{BA3C42E9-ED7F-4C93-82F3-DB63F17971C9}" destId="{086CAB8D-F22B-4624-A540-9E46235DFF3E}" srcOrd="0" destOrd="0" presId="urn:microsoft.com/office/officeart/2024/layout/BulletTimelineInverted"/>
    <dgm:cxn modelId="{032F0DED-81E2-4B11-83D7-9CE4BC3F3BC9}" type="presParOf" srcId="{086CAB8D-F22B-4624-A540-9E46235DFF3E}" destId="{60CFD3B0-EC95-4FEA-94F2-2844350FC087}" srcOrd="0" destOrd="0" presId="urn:microsoft.com/office/officeart/2024/layout/BulletTimelineInverted"/>
    <dgm:cxn modelId="{BF042895-5AF8-4B50-9D6F-30A34B65E38D}" type="presParOf" srcId="{086CAB8D-F22B-4624-A540-9E46235DFF3E}" destId="{02279A68-9CB9-4883-B8F7-5EBB2ADCF039}" srcOrd="1" destOrd="0" presId="urn:microsoft.com/office/officeart/2024/layout/BulletTimelineInverted"/>
    <dgm:cxn modelId="{7AA16965-16E3-4D24-ACAF-9D303E0F52D4}" type="presParOf" srcId="{BA3C42E9-ED7F-4C93-82F3-DB63F17971C9}" destId="{BA604F2B-7F03-4FF4-9A39-79BCAEB477CF}" srcOrd="1" destOrd="0" presId="urn:microsoft.com/office/officeart/2024/layout/BulletTimelineInverted"/>
    <dgm:cxn modelId="{3C87A586-8D63-4147-A848-0366A1AB45CD}" type="presParOf" srcId="{BA3C42E9-ED7F-4C93-82F3-DB63F17971C9}" destId="{7F667EFE-436F-4163-9E23-22E753B92B02}" srcOrd="2" destOrd="0" presId="urn:microsoft.com/office/officeart/2024/layout/BulletTimelineInverted"/>
    <dgm:cxn modelId="{213F0301-21B9-4C98-B245-0CD63225011D}" type="presParOf" srcId="{BA3C42E9-ED7F-4C93-82F3-DB63F17971C9}" destId="{FB26F91E-9F58-44A9-9D88-AB5326A93884}" srcOrd="3" destOrd="0" presId="urn:microsoft.com/office/officeart/2024/layout/BulletTimelineInverted"/>
    <dgm:cxn modelId="{03B34CAD-7380-447E-B7C8-5291E080A989}" type="presParOf" srcId="{BA3C42E9-ED7F-4C93-82F3-DB63F17971C9}" destId="{3D305830-59C6-46BD-B566-595CE91B1AE7}" srcOrd="4" destOrd="0" presId="urn:microsoft.com/office/officeart/2024/layout/BulletTimelineInverted"/>
    <dgm:cxn modelId="{79981960-22DC-4D01-8F94-23BF284C93C7}" type="presParOf" srcId="{3D305830-59C6-46BD-B566-595CE91B1AE7}" destId="{05D5AFEF-ABC0-41CD-9A4A-4C5D6D03F8F5}" srcOrd="0" destOrd="0" presId="urn:microsoft.com/office/officeart/2024/layout/BulletTimelineInverted"/>
    <dgm:cxn modelId="{0EB10B83-8B71-4570-839F-E5B8EFE509B6}" type="presParOf" srcId="{BA3C42E9-ED7F-4C93-82F3-DB63F17971C9}" destId="{333C6F8F-BA25-4810-AB7B-92B64E8F4311}" srcOrd="5" destOrd="0" presId="urn:microsoft.com/office/officeart/2024/layout/BulletTimelineInverted"/>
    <dgm:cxn modelId="{4B0F0E4D-7E6D-4BC2-8893-68ED5FB52BA8}" type="presParOf" srcId="{F78B42FA-C6FA-4613-9F17-E1CF1F206950}" destId="{F744BB74-5BD7-4A8C-98F5-5ADC313588A1}" srcOrd="3" destOrd="0" presId="urn:microsoft.com/office/officeart/2024/layout/BulletTimelineInverted"/>
    <dgm:cxn modelId="{1CDECDC5-824C-4646-9250-3823C9273093}" type="presParOf" srcId="{F78B42FA-C6FA-4613-9F17-E1CF1F206950}" destId="{EC61B0FF-1395-4838-BFDA-DB17A7978219}" srcOrd="4" destOrd="0" presId="urn:microsoft.com/office/officeart/2024/layout/BulletTimelineInverted"/>
    <dgm:cxn modelId="{999B338E-FCB7-4EB9-9E12-4EBF5E03BE28}" type="presParOf" srcId="{EC61B0FF-1395-4838-BFDA-DB17A7978219}" destId="{CA91FDF1-4EE8-4C92-A0A5-A587938831D7}" srcOrd="0" destOrd="0" presId="urn:microsoft.com/office/officeart/2024/layout/BulletTimelineInverted"/>
    <dgm:cxn modelId="{2EEF402E-8722-464F-922A-C1A87F92A201}" type="presParOf" srcId="{CA91FDF1-4EE8-4C92-A0A5-A587938831D7}" destId="{64888499-53F7-4A79-BDEA-3754F61884BE}" srcOrd="0" destOrd="0" presId="urn:microsoft.com/office/officeart/2024/layout/BulletTimelineInverted"/>
    <dgm:cxn modelId="{2D18C33A-6F17-431B-9C56-9E9D21DFE8A7}" type="presParOf" srcId="{CA91FDF1-4EE8-4C92-A0A5-A587938831D7}" destId="{65BDB66B-9AFC-4A80-A9BA-D16DFE600BB0}" srcOrd="1" destOrd="0" presId="urn:microsoft.com/office/officeart/2024/layout/BulletTimelineInverted"/>
    <dgm:cxn modelId="{E935FE10-7C61-4D91-A94C-F71DE1AAC83A}" type="presParOf" srcId="{EC61B0FF-1395-4838-BFDA-DB17A7978219}" destId="{BB6CBF90-0835-4838-B4B5-65FC5954D780}" srcOrd="1" destOrd="0" presId="urn:microsoft.com/office/officeart/2024/layout/BulletTimelineInverted"/>
    <dgm:cxn modelId="{8F9C96D2-8DED-44C6-B4E6-78D37DEEA14F}" type="presParOf" srcId="{EC61B0FF-1395-4838-BFDA-DB17A7978219}" destId="{58EB2116-D21D-42D9-B6A5-84792980D3D0}" srcOrd="2" destOrd="0" presId="urn:microsoft.com/office/officeart/2024/layout/BulletTimelineInverted"/>
    <dgm:cxn modelId="{577F54BF-6639-45A5-9AC9-CF2EC9A31399}" type="presParOf" srcId="{EC61B0FF-1395-4838-BFDA-DB17A7978219}" destId="{912ED0A8-7C05-4B8F-950F-52B06B08DD16}" srcOrd="3" destOrd="0" presId="urn:microsoft.com/office/officeart/2024/layout/BulletTimelineInverted"/>
    <dgm:cxn modelId="{9BEEE9AB-C8F9-486D-B242-85B199FCD8A4}" type="presParOf" srcId="{EC61B0FF-1395-4838-BFDA-DB17A7978219}" destId="{C2BF6995-1A86-4E79-A745-462CC39A9AA1}" srcOrd="4" destOrd="0" presId="urn:microsoft.com/office/officeart/2024/layout/BulletTimelineInverted"/>
    <dgm:cxn modelId="{3880E2DB-A803-4EEE-85E3-B3DAD21A681B}" type="presParOf" srcId="{C2BF6995-1A86-4E79-A745-462CC39A9AA1}" destId="{76617AFF-5402-45AB-BC02-13FBA2F0BAEA}" srcOrd="0" destOrd="0" presId="urn:microsoft.com/office/officeart/2024/layout/BulletTimelineInverted"/>
    <dgm:cxn modelId="{C2958407-AE0D-43CE-8EE5-823621C7BB5F}" type="presParOf" srcId="{EC61B0FF-1395-4838-BFDA-DB17A7978219}" destId="{A7A579F6-03AD-4391-BA65-0077A7D6FABB}" srcOrd="5" destOrd="0" presId="urn:microsoft.com/office/officeart/2024/layout/BulletTimelineInverted"/>
    <dgm:cxn modelId="{F84EBCDF-1D50-4721-A5AC-C6CD5DD03963}" type="presParOf" srcId="{F78B42FA-C6FA-4613-9F17-E1CF1F206950}" destId="{BD4A49C3-BD6F-4C1E-9DB0-1E249326E3A7}" srcOrd="5" destOrd="0" presId="urn:microsoft.com/office/officeart/2024/layout/BulletTimelineInverted"/>
    <dgm:cxn modelId="{C33837B7-10EC-4900-878E-2EDFF3AA98E6}" type="presParOf" srcId="{F78B42FA-C6FA-4613-9F17-E1CF1F206950}" destId="{40E3EF60-FF8A-4AAC-9473-2EF929282496}" srcOrd="6" destOrd="0" presId="urn:microsoft.com/office/officeart/2024/layout/BulletTimelineInverted"/>
    <dgm:cxn modelId="{D8A84442-CB6D-4F3E-B8DB-0AC68369064D}" type="presParOf" srcId="{40E3EF60-FF8A-4AAC-9473-2EF929282496}" destId="{73CB27ED-1C49-4242-B61C-080F83131CF8}" srcOrd="0" destOrd="0" presId="urn:microsoft.com/office/officeart/2024/layout/BulletTimelineInverted"/>
    <dgm:cxn modelId="{F3DD415F-3901-4B2A-90F3-92A0EB04DAE9}" type="presParOf" srcId="{73CB27ED-1C49-4242-B61C-080F83131CF8}" destId="{A6FDE82C-FCD9-4B77-B001-3F01D4E2C300}" srcOrd="0" destOrd="0" presId="urn:microsoft.com/office/officeart/2024/layout/BulletTimelineInverted"/>
    <dgm:cxn modelId="{3FD16E4A-0013-43EE-ADA7-C57F43B99657}" type="presParOf" srcId="{73CB27ED-1C49-4242-B61C-080F83131CF8}" destId="{CB729992-C05C-483A-8EA7-50F345A71067}" srcOrd="1" destOrd="0" presId="urn:microsoft.com/office/officeart/2024/layout/BulletTimelineInverted"/>
    <dgm:cxn modelId="{CC6166D2-B536-4E20-AEA9-01EB13E1CAB8}" type="presParOf" srcId="{40E3EF60-FF8A-4AAC-9473-2EF929282496}" destId="{53737FFD-DEF7-49AD-9A22-68DB69C299B3}" srcOrd="1" destOrd="0" presId="urn:microsoft.com/office/officeart/2024/layout/BulletTimelineInverted"/>
    <dgm:cxn modelId="{7BCDF0C8-BFE3-4783-B79F-EA26177BD228}" type="presParOf" srcId="{40E3EF60-FF8A-4AAC-9473-2EF929282496}" destId="{14B2D677-FBBE-41C6-8E19-5995F9A74394}" srcOrd="2" destOrd="0" presId="urn:microsoft.com/office/officeart/2024/layout/BulletTimelineInverted"/>
    <dgm:cxn modelId="{48C8EBFE-CC93-47D4-B629-35BBBED46452}" type="presParOf" srcId="{40E3EF60-FF8A-4AAC-9473-2EF929282496}" destId="{8577C7D1-322E-4CF8-B1D2-0DD7D6E33899}" srcOrd="3" destOrd="0" presId="urn:microsoft.com/office/officeart/2024/layout/BulletTimelineInverted"/>
    <dgm:cxn modelId="{3F6B0322-D351-4F1C-A907-9AD94561DDEF}" type="presParOf" srcId="{40E3EF60-FF8A-4AAC-9473-2EF929282496}" destId="{C16CDCF7-1069-4D22-8BEB-AE765DCD9D34}" srcOrd="4" destOrd="0" presId="urn:microsoft.com/office/officeart/2024/layout/BulletTimelineInverted"/>
    <dgm:cxn modelId="{96F3E358-BFF0-4A9F-9AEE-B6649F43E176}" type="presParOf" srcId="{C16CDCF7-1069-4D22-8BEB-AE765DCD9D34}" destId="{7777A0AA-9A57-44D1-9B2D-96DBC07B2690}" srcOrd="0" destOrd="0" presId="urn:microsoft.com/office/officeart/2024/layout/BulletTimelineInverted"/>
    <dgm:cxn modelId="{3D434E21-26E7-4A6D-BEB8-520862FA35BF}" type="presParOf" srcId="{40E3EF60-FF8A-4AAC-9473-2EF929282496}" destId="{6C0E82B4-E765-4F16-9E94-CEA0F4A1E78B}" srcOrd="5" destOrd="0" presId="urn:microsoft.com/office/officeart/2024/layout/BulletTimelineInverted"/>
    <dgm:cxn modelId="{4A20A6EB-1D94-4CB4-A3EB-B531541F8073}" type="presParOf" srcId="{F78B42FA-C6FA-4613-9F17-E1CF1F206950}" destId="{32D0E38A-FA9D-44AC-A99F-6959C85BEE06}" srcOrd="7" destOrd="0" presId="urn:microsoft.com/office/officeart/2024/layout/BulletTimelineInverted"/>
    <dgm:cxn modelId="{8785D088-583D-4440-989B-5691352188D7}" type="presParOf" srcId="{F78B42FA-C6FA-4613-9F17-E1CF1F206950}" destId="{239D8172-1F25-4D73-A73A-58C1EDA1A794}" srcOrd="8" destOrd="0" presId="urn:microsoft.com/office/officeart/2024/layout/BulletTimelineInverted"/>
    <dgm:cxn modelId="{CBC5ADD9-4AC9-406F-915E-83C0CBCDBA91}" type="presParOf" srcId="{239D8172-1F25-4D73-A73A-58C1EDA1A794}" destId="{BB469F1C-E9B3-4808-907D-25CD3298EE0C}" srcOrd="0" destOrd="0" presId="urn:microsoft.com/office/officeart/2024/layout/BulletTimelineInverted"/>
    <dgm:cxn modelId="{A2AD7E95-05C9-49A7-9063-97821FABB47C}" type="presParOf" srcId="{BB469F1C-E9B3-4808-907D-25CD3298EE0C}" destId="{196C9B43-5280-4322-B012-E098BC566E7F}" srcOrd="0" destOrd="0" presId="urn:microsoft.com/office/officeart/2024/layout/BulletTimelineInverted"/>
    <dgm:cxn modelId="{E2F20B40-A880-4448-A8F0-049F5FC1C461}" type="presParOf" srcId="{BB469F1C-E9B3-4808-907D-25CD3298EE0C}" destId="{3BA68390-08FC-479F-B35C-D4C0C1E1E84C}" srcOrd="1" destOrd="0" presId="urn:microsoft.com/office/officeart/2024/layout/BulletTimelineInverted"/>
    <dgm:cxn modelId="{3C4D4767-C75A-48E3-8BBC-1172D0CD18D5}" type="presParOf" srcId="{239D8172-1F25-4D73-A73A-58C1EDA1A794}" destId="{46579AE0-2E2E-4A3D-8F6F-3C8517FB7D7F}" srcOrd="1" destOrd="0" presId="urn:microsoft.com/office/officeart/2024/layout/BulletTimelineInverted"/>
    <dgm:cxn modelId="{D21A113F-2BF6-43A1-BD6D-9FB0E39889E7}" type="presParOf" srcId="{239D8172-1F25-4D73-A73A-58C1EDA1A794}" destId="{0D17CBF5-A530-488E-A7D6-2AC0BF0050E4}" srcOrd="2" destOrd="0" presId="urn:microsoft.com/office/officeart/2024/layout/BulletTimelineInverted"/>
    <dgm:cxn modelId="{9123B5C0-A27B-41E5-B7CE-BEF3AD984F58}" type="presParOf" srcId="{239D8172-1F25-4D73-A73A-58C1EDA1A794}" destId="{1744AEA1-DD40-47E0-A7A2-EC602B5F0889}" srcOrd="3" destOrd="0" presId="urn:microsoft.com/office/officeart/2024/layout/BulletTimelineInverted"/>
    <dgm:cxn modelId="{503F897E-F938-4E0C-8328-F09A97617A4E}" type="presParOf" srcId="{239D8172-1F25-4D73-A73A-58C1EDA1A794}" destId="{6E4B0956-7467-47A9-B30C-E22F866EAF6D}" srcOrd="4" destOrd="0" presId="urn:microsoft.com/office/officeart/2024/layout/BulletTimelineInverted"/>
    <dgm:cxn modelId="{2060331E-3C24-458B-9487-D859CB5A6295}" type="presParOf" srcId="{6E4B0956-7467-47A9-B30C-E22F866EAF6D}" destId="{8035BF7D-A1BE-4B99-9090-0BEA7E8A9BEF}" srcOrd="0" destOrd="0" presId="urn:microsoft.com/office/officeart/2024/layout/BulletTimelineInverted"/>
    <dgm:cxn modelId="{6B8DB989-DE71-4126-918C-7C0A1B7743AF}" type="presParOf" srcId="{239D8172-1F25-4D73-A73A-58C1EDA1A794}" destId="{FE99773D-0C17-4C79-9D69-4FE978C0CF88}" srcOrd="5" destOrd="0" presId="urn:microsoft.com/office/officeart/2024/layout/BulletTimelineInvert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63D8B7-E618-4704-B854-CDBEF083C689}" type="doc">
      <dgm:prSet loTypeId="urn:microsoft.com/office/officeart/2024/layout/BulletTimelineInverted" loCatId="time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A971532-4DC1-4562-A4AC-765C87F76947}">
      <dgm:prSet phldrT="[Text]" phldr="0" custT="1"/>
      <dgm:spPr/>
      <dgm:t>
        <a:bodyPr/>
        <a:lstStyle/>
        <a:p>
          <a:pPr>
            <a:defRPr b="1"/>
          </a:pPr>
          <a:r>
            <a:rPr lang="de-CH" sz="3000" dirty="0"/>
            <a:t>2023</a:t>
          </a:r>
        </a:p>
      </dgm:t>
    </dgm:pt>
    <dgm:pt modelId="{9405F0E5-31E0-4DA3-825E-1694B9A871C0}" type="parTrans" cxnId="{CE687905-7454-4BFB-9532-A2A6D12FC91B}">
      <dgm:prSet/>
      <dgm:spPr/>
      <dgm:t>
        <a:bodyPr/>
        <a:lstStyle/>
        <a:p>
          <a:endParaRPr lang="de-CH"/>
        </a:p>
      </dgm:t>
    </dgm:pt>
    <dgm:pt modelId="{CF64ECD1-2C90-4C6C-A344-57F00FC50F1A}" type="sibTrans" cxnId="{CE687905-7454-4BFB-9532-A2A6D12FC91B}">
      <dgm:prSet/>
      <dgm:spPr/>
      <dgm:t>
        <a:bodyPr/>
        <a:lstStyle/>
        <a:p>
          <a:endParaRPr lang="de-CH"/>
        </a:p>
      </dgm:t>
    </dgm:pt>
    <dgm:pt modelId="{FA72922B-A676-4640-81B3-EF2169448530}">
      <dgm:prSet phldrT="[Text]" phldr="0" custT="1"/>
      <dgm:spPr/>
      <dgm:t>
        <a:bodyPr/>
        <a:lstStyle/>
        <a:p>
          <a:r>
            <a:rPr lang="de-CH" sz="3000" dirty="0">
              <a:latin typeface="+mn-lt"/>
              <a:cs typeface="Arial" panose="020B0604020202020204" pitchFamily="34" charset="0"/>
            </a:rPr>
            <a:t>Foren</a:t>
          </a:r>
        </a:p>
      </dgm:t>
    </dgm:pt>
    <dgm:pt modelId="{64A34044-D8F1-4266-9A1C-0656B5AB383D}" type="parTrans" cxnId="{4EA0E52B-BF47-4CBA-9F1D-9F08C21F25C2}">
      <dgm:prSet/>
      <dgm:spPr/>
      <dgm:t>
        <a:bodyPr/>
        <a:lstStyle/>
        <a:p>
          <a:endParaRPr lang="de-CH"/>
        </a:p>
      </dgm:t>
    </dgm:pt>
    <dgm:pt modelId="{21A5F39F-7B17-43B3-B401-852BB711E523}" type="sibTrans" cxnId="{4EA0E52B-BF47-4CBA-9F1D-9F08C21F25C2}">
      <dgm:prSet/>
      <dgm:spPr/>
      <dgm:t>
        <a:bodyPr/>
        <a:lstStyle/>
        <a:p>
          <a:endParaRPr lang="de-CH"/>
        </a:p>
      </dgm:t>
    </dgm:pt>
    <dgm:pt modelId="{07E83D91-D8E8-414B-81DF-41168AE6D50C}">
      <dgm:prSet phldrT="[Text]" phldr="0" custT="1"/>
      <dgm:spPr/>
      <dgm:t>
        <a:bodyPr/>
        <a:lstStyle/>
        <a:p>
          <a:pPr>
            <a:defRPr b="1"/>
          </a:pPr>
          <a:r>
            <a:rPr lang="de-CH" sz="3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2024</a:t>
          </a:r>
        </a:p>
      </dgm:t>
    </dgm:pt>
    <dgm:pt modelId="{613EF06A-B397-43F5-822B-8BE6F231FA89}" type="parTrans" cxnId="{47E7AAA8-D834-40C1-A48B-7C68169A9791}">
      <dgm:prSet/>
      <dgm:spPr/>
      <dgm:t>
        <a:bodyPr/>
        <a:lstStyle/>
        <a:p>
          <a:endParaRPr lang="de-CH"/>
        </a:p>
      </dgm:t>
    </dgm:pt>
    <dgm:pt modelId="{E2AA0639-F639-4DF1-8446-7DE174E53588}" type="sibTrans" cxnId="{47E7AAA8-D834-40C1-A48B-7C68169A9791}">
      <dgm:prSet/>
      <dgm:spPr/>
      <dgm:t>
        <a:bodyPr/>
        <a:lstStyle/>
        <a:p>
          <a:endParaRPr lang="de-CH"/>
        </a:p>
      </dgm:t>
    </dgm:pt>
    <dgm:pt modelId="{43813B2E-C7EA-404C-95A0-34F27C52DD8A}">
      <dgm:prSet phldrT="[Text]" custT="1"/>
      <dgm:spPr/>
      <dgm:t>
        <a:bodyPr/>
        <a:lstStyle/>
        <a:p>
          <a:r>
            <a:rPr lang="de-CH" sz="3000" dirty="0">
              <a:latin typeface="+mn-lt"/>
              <a:cs typeface="Arial" panose="020B0604020202020204" pitchFamily="34" charset="0"/>
            </a:rPr>
            <a:t>Zielbilder &amp; Massnahmen</a:t>
          </a:r>
        </a:p>
      </dgm:t>
    </dgm:pt>
    <dgm:pt modelId="{B8426559-CC22-4A99-95E4-F4A9DDB57E01}" type="parTrans" cxnId="{B3ED1CE3-E112-4A55-8EEF-B779BFD8A53B}">
      <dgm:prSet/>
      <dgm:spPr/>
      <dgm:t>
        <a:bodyPr/>
        <a:lstStyle/>
        <a:p>
          <a:endParaRPr lang="de-CH"/>
        </a:p>
      </dgm:t>
    </dgm:pt>
    <dgm:pt modelId="{04BA14D5-5499-486F-A691-7B0F756A5F17}" type="sibTrans" cxnId="{B3ED1CE3-E112-4A55-8EEF-B779BFD8A53B}">
      <dgm:prSet/>
      <dgm:spPr/>
      <dgm:t>
        <a:bodyPr/>
        <a:lstStyle/>
        <a:p>
          <a:endParaRPr lang="de-CH"/>
        </a:p>
      </dgm:t>
    </dgm:pt>
    <dgm:pt modelId="{7EE2EC39-44D6-4940-B20F-E273584EE61B}">
      <dgm:prSet phldrT="[Text]" phldr="0" custT="1"/>
      <dgm:spPr/>
      <dgm:t>
        <a:bodyPr/>
        <a:lstStyle/>
        <a:p>
          <a:pPr>
            <a:defRPr b="1"/>
          </a:pPr>
          <a:r>
            <a:rPr lang="de-CH" sz="3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2024</a:t>
          </a:r>
        </a:p>
      </dgm:t>
    </dgm:pt>
    <dgm:pt modelId="{091F7BBA-CB72-453F-BE68-7A34B7F6EA18}" type="parTrans" cxnId="{7974D060-6636-490F-901E-8101E92CB855}">
      <dgm:prSet/>
      <dgm:spPr/>
      <dgm:t>
        <a:bodyPr/>
        <a:lstStyle/>
        <a:p>
          <a:endParaRPr lang="de-CH"/>
        </a:p>
      </dgm:t>
    </dgm:pt>
    <dgm:pt modelId="{38A72F11-8885-4DE8-9CA7-AA99F865CD91}" type="sibTrans" cxnId="{7974D060-6636-490F-901E-8101E92CB855}">
      <dgm:prSet/>
      <dgm:spPr/>
      <dgm:t>
        <a:bodyPr/>
        <a:lstStyle/>
        <a:p>
          <a:endParaRPr lang="de-CH"/>
        </a:p>
      </dgm:t>
    </dgm:pt>
    <dgm:pt modelId="{AF44230D-0C42-4CCA-8B5C-3BA5A824F262}">
      <dgm:prSet phldrT="[Text]" phldr="0" custT="1"/>
      <dgm:spPr/>
      <dgm:t>
        <a:bodyPr/>
        <a:lstStyle/>
        <a:p>
          <a:r>
            <a:rPr lang="de-CH" sz="3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Arial" panose="020B0604020202020204" pitchFamily="34" charset="0"/>
            </a:rPr>
            <a:t>Kenntnisnahme Regierungsrat</a:t>
          </a:r>
        </a:p>
      </dgm:t>
    </dgm:pt>
    <dgm:pt modelId="{78ADCAD5-468F-4D2F-A7BD-3B6527ED12DE}" type="parTrans" cxnId="{D0873A99-515A-4372-856B-7D7FD024C3DE}">
      <dgm:prSet/>
      <dgm:spPr/>
      <dgm:t>
        <a:bodyPr/>
        <a:lstStyle/>
        <a:p>
          <a:endParaRPr lang="de-CH"/>
        </a:p>
      </dgm:t>
    </dgm:pt>
    <dgm:pt modelId="{3FC4F276-50D3-4B79-BA9C-D12112729080}" type="sibTrans" cxnId="{D0873A99-515A-4372-856B-7D7FD024C3DE}">
      <dgm:prSet/>
      <dgm:spPr/>
      <dgm:t>
        <a:bodyPr/>
        <a:lstStyle/>
        <a:p>
          <a:endParaRPr lang="de-CH"/>
        </a:p>
      </dgm:t>
    </dgm:pt>
    <dgm:pt modelId="{6E1AD031-321C-490E-968F-81A764593F43}">
      <dgm:prSet phldrT="[Text]" phldr="0" custT="1"/>
      <dgm:spPr/>
      <dgm:t>
        <a:bodyPr/>
        <a:lstStyle/>
        <a:p>
          <a:pPr>
            <a:defRPr b="1"/>
          </a:pPr>
          <a:r>
            <a:rPr lang="de-CH" sz="3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2026</a:t>
          </a:r>
        </a:p>
      </dgm:t>
    </dgm:pt>
    <dgm:pt modelId="{CE65F824-502A-41AC-A9C9-0248852D0729}" type="parTrans" cxnId="{250B0B75-FD58-46EF-8917-5CA5DCC35590}">
      <dgm:prSet/>
      <dgm:spPr/>
      <dgm:t>
        <a:bodyPr/>
        <a:lstStyle/>
        <a:p>
          <a:endParaRPr lang="de-CH"/>
        </a:p>
      </dgm:t>
    </dgm:pt>
    <dgm:pt modelId="{077346A4-2013-4C4A-B97C-9170AE4BA054}" type="sibTrans" cxnId="{250B0B75-FD58-46EF-8917-5CA5DCC35590}">
      <dgm:prSet/>
      <dgm:spPr/>
      <dgm:t>
        <a:bodyPr/>
        <a:lstStyle/>
        <a:p>
          <a:endParaRPr lang="de-CH"/>
        </a:p>
      </dgm:t>
    </dgm:pt>
    <dgm:pt modelId="{C12B23E7-54CF-49C0-A673-1B7AFE76E267}">
      <dgm:prSet phldrT="[Text]" phldr="0" custT="1"/>
      <dgm:spPr/>
      <dgm:t>
        <a:bodyPr/>
        <a:lstStyle/>
        <a:p>
          <a:r>
            <a:rPr lang="de-CH" sz="3000" kern="1200" dirty="0">
              <a:latin typeface="+mn-lt"/>
              <a:cs typeface="Arial" panose="020B0604020202020204" pitchFamily="34" charset="0"/>
            </a:rPr>
            <a:t>Verabschiedung Aktionsplan</a:t>
          </a:r>
        </a:p>
      </dgm:t>
    </dgm:pt>
    <dgm:pt modelId="{F70DEBAA-178C-484E-9AFB-25CB5D43CBE9}" type="parTrans" cxnId="{A7AFD843-66B8-4FD6-A372-012E9925233B}">
      <dgm:prSet/>
      <dgm:spPr/>
      <dgm:t>
        <a:bodyPr/>
        <a:lstStyle/>
        <a:p>
          <a:endParaRPr lang="de-CH"/>
        </a:p>
      </dgm:t>
    </dgm:pt>
    <dgm:pt modelId="{391BF605-636C-4BE8-A7C5-ABBCC4076F9C}" type="sibTrans" cxnId="{A7AFD843-66B8-4FD6-A372-012E9925233B}">
      <dgm:prSet/>
      <dgm:spPr/>
      <dgm:t>
        <a:bodyPr/>
        <a:lstStyle/>
        <a:p>
          <a:endParaRPr lang="de-CH"/>
        </a:p>
      </dgm:t>
    </dgm:pt>
    <dgm:pt modelId="{38D664FD-3CB2-41AF-A3C6-368FE92BCCE1}">
      <dgm:prSet phldrT="[Text]" phldr="0" custT="1"/>
      <dgm:spPr/>
      <dgm:t>
        <a:bodyPr/>
        <a:lstStyle/>
        <a:p>
          <a:pPr>
            <a:defRPr b="1"/>
          </a:pPr>
          <a:r>
            <a:rPr lang="de-CH" sz="3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2024</a:t>
          </a:r>
        </a:p>
      </dgm:t>
    </dgm:pt>
    <dgm:pt modelId="{43B02483-AC8B-41AE-86C1-0E02B5A3F797}" type="parTrans" cxnId="{2F471393-26EB-4482-812A-38EC245BF39C}">
      <dgm:prSet/>
      <dgm:spPr/>
      <dgm:t>
        <a:bodyPr/>
        <a:lstStyle/>
        <a:p>
          <a:endParaRPr lang="de-CH"/>
        </a:p>
      </dgm:t>
    </dgm:pt>
    <dgm:pt modelId="{C707628F-03F3-4D46-B9C6-9956C5966FF0}" type="sibTrans" cxnId="{2F471393-26EB-4482-812A-38EC245BF39C}">
      <dgm:prSet/>
      <dgm:spPr/>
      <dgm:t>
        <a:bodyPr/>
        <a:lstStyle/>
        <a:p>
          <a:endParaRPr lang="de-CH"/>
        </a:p>
      </dgm:t>
    </dgm:pt>
    <dgm:pt modelId="{49200842-170D-4332-848F-1C405E84E19B}">
      <dgm:prSet phldrT="[Text]" custT="1"/>
      <dgm:spPr/>
      <dgm:t>
        <a:bodyPr/>
        <a:lstStyle/>
        <a:p>
          <a:r>
            <a:rPr lang="de-CH" sz="3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Arial" panose="020B0604020202020204" pitchFamily="34" charset="0"/>
            </a:rPr>
            <a:t>World Café</a:t>
          </a:r>
          <a:endParaRPr lang="de-CH" sz="3000" dirty="0">
            <a:latin typeface="+mn-lt"/>
          </a:endParaRPr>
        </a:p>
      </dgm:t>
    </dgm:pt>
    <dgm:pt modelId="{DE262EB7-DD3E-49DF-A68B-3D9B95C05948}" type="parTrans" cxnId="{73215122-DFA4-4EA5-BA73-B69BAB0E9339}">
      <dgm:prSet/>
      <dgm:spPr/>
      <dgm:t>
        <a:bodyPr/>
        <a:lstStyle/>
        <a:p>
          <a:endParaRPr lang="de-CH"/>
        </a:p>
      </dgm:t>
    </dgm:pt>
    <dgm:pt modelId="{8DFD1C8F-32BF-4C3C-A45E-B49B3388705A}" type="sibTrans" cxnId="{73215122-DFA4-4EA5-BA73-B69BAB0E9339}">
      <dgm:prSet/>
      <dgm:spPr/>
      <dgm:t>
        <a:bodyPr/>
        <a:lstStyle/>
        <a:p>
          <a:endParaRPr lang="de-CH"/>
        </a:p>
      </dgm:t>
    </dgm:pt>
    <dgm:pt modelId="{CAD9CEF7-7F88-4D29-8B8F-277D8E7FFA66}" type="pres">
      <dgm:prSet presAssocID="{A863D8B7-E618-4704-B854-CDBEF083C689}" presName="root" presStyleCnt="0">
        <dgm:presLayoutVars>
          <dgm:dir/>
          <dgm:animLvl val="lvl"/>
        </dgm:presLayoutVars>
      </dgm:prSet>
      <dgm:spPr/>
    </dgm:pt>
    <dgm:pt modelId="{E0BE1266-29CB-4720-85F9-C80DEBD49AE2}" type="pres">
      <dgm:prSet presAssocID="{A863D8B7-E618-4704-B854-CDBEF083C689}" presName="divider" presStyleCnt="0"/>
      <dgm:spPr/>
    </dgm:pt>
    <dgm:pt modelId="{39576C7D-5531-423C-B576-15A6354BF660}" type="pres">
      <dgm:prSet presAssocID="{A863D8B7-E618-4704-B854-CDBEF083C689}" presName="rectBar" presStyleLbl="dkBgShp" presStyleIdx="0" presStyleCnt="7"/>
      <dgm:spPr>
        <a:solidFill>
          <a:schemeClr val="tx1"/>
        </a:solidFill>
        <a:ln>
          <a:noFill/>
        </a:ln>
        <a:effectLst/>
      </dgm:spPr>
    </dgm:pt>
    <dgm:pt modelId="{2925F958-3C6F-494E-934B-9D25AC8EEA28}" type="pres">
      <dgm:prSet presAssocID="{A863D8B7-E618-4704-B854-CDBEF083C689}" presName="chevronArrow" presStyleLbl="dkBgShp" presStyleIdx="1" presStyleCnt="7"/>
      <dgm:spPr>
        <a:solidFill>
          <a:schemeClr val="tx1"/>
        </a:solidFill>
        <a:ln>
          <a:noFill/>
        </a:ln>
        <a:effectLst/>
      </dgm:spPr>
    </dgm:pt>
    <dgm:pt modelId="{F78B42FA-C6FA-4613-9F17-E1CF1F206950}" type="pres">
      <dgm:prSet presAssocID="{A863D8B7-E618-4704-B854-CDBEF083C689}" presName="nodes" presStyleCnt="0">
        <dgm:presLayoutVars>
          <dgm:chMax/>
          <dgm:chPref/>
          <dgm:animLvl val="lvl"/>
        </dgm:presLayoutVars>
      </dgm:prSet>
      <dgm:spPr/>
    </dgm:pt>
    <dgm:pt modelId="{ADDB9F90-6DD5-4E30-A688-AD6B4E44316A}" type="pres">
      <dgm:prSet presAssocID="{5A971532-4DC1-4562-A4AC-765C87F76947}" presName="composite" presStyleCnt="0"/>
      <dgm:spPr/>
    </dgm:pt>
    <dgm:pt modelId="{3AC6ED60-3D0E-40C7-BB32-8F82A70A10AA}" type="pres">
      <dgm:prSet presAssocID="{5A971532-4DC1-4562-A4AC-765C87F76947}" presName="DropPinPlaceHolder" presStyleCnt="0"/>
      <dgm:spPr/>
    </dgm:pt>
    <dgm:pt modelId="{3492E03D-160C-4073-8959-699FDD73003C}" type="pres">
      <dgm:prSet presAssocID="{5A971532-4DC1-4562-A4AC-765C87F76947}" presName="DropPin" presStyleLbl="alignNode1" presStyleIdx="0" presStyleCnt="5"/>
      <dgm:spPr/>
    </dgm:pt>
    <dgm:pt modelId="{AD6EA735-0968-420B-937D-B0A4B13A2359}" type="pres">
      <dgm:prSet presAssocID="{5A971532-4DC1-4562-A4AC-765C87F76947}" presName="Ellipse" presStyleLbl="fgAcc1" presStyleIdx="0" presStyleCnt="5"/>
      <dgm:spPr/>
    </dgm:pt>
    <dgm:pt modelId="{27BF992E-9DF0-430E-9790-89CAA1DAA7E8}" type="pres">
      <dgm:prSet presAssocID="{5A971532-4DC1-4562-A4AC-765C87F76947}" presName="L2TextContainer" presStyleLbl="revTx" presStyleIdx="0" presStyleCnt="10">
        <dgm:presLayoutVars>
          <dgm:bulletEnabled val="1"/>
        </dgm:presLayoutVars>
      </dgm:prSet>
      <dgm:spPr/>
    </dgm:pt>
    <dgm:pt modelId="{DC25A8A6-1282-4E00-ACF6-3EBC45715754}" type="pres">
      <dgm:prSet presAssocID="{5A971532-4DC1-4562-A4AC-765C87F76947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</dgm:pt>
    <dgm:pt modelId="{B758D658-6CAA-463C-9303-5C06D5CF7DE0}" type="pres">
      <dgm:prSet presAssocID="{5A971532-4DC1-4562-A4AC-765C87F76947}" presName="ConnectLine" presStyleLbl="dkBgShp" presStyleIdx="2" presStyleCnt="7"/>
      <dgm:spPr>
        <a:solidFill>
          <a:schemeClr val="tx1"/>
        </a:solidFill>
      </dgm:spPr>
    </dgm:pt>
    <dgm:pt modelId="{C33D913F-201D-43D4-A3B8-4AC5FF1E2245}" type="pres">
      <dgm:prSet presAssocID="{5A971532-4DC1-4562-A4AC-765C87F76947}" presName="ConnectorPoint" presStyleCnt="0"/>
      <dgm:spPr/>
    </dgm:pt>
    <dgm:pt modelId="{413F3E4E-2EA9-4D38-911C-4AF7C30062A2}" type="pres">
      <dgm:prSet presAssocID="{5A971532-4DC1-4562-A4AC-765C87F76947}" presName="Bullet" presStyleLbl="lnNode1" presStyleIdx="0" presStyleCnt="5"/>
      <dgm:spPr>
        <a:solidFill>
          <a:schemeClr val="tx1"/>
        </a:solidFill>
      </dgm:spPr>
    </dgm:pt>
    <dgm:pt modelId="{C06779C9-3909-49D1-B86D-BD1A16F6EDEF}" type="pres">
      <dgm:prSet presAssocID="{5A971532-4DC1-4562-A4AC-765C87F76947}" presName="EmptyPlaceHolder" presStyleCnt="0"/>
      <dgm:spPr/>
    </dgm:pt>
    <dgm:pt modelId="{DC4A994E-F53B-4745-8189-8D74DBDD32BD}" type="pres">
      <dgm:prSet presAssocID="{CF64ECD1-2C90-4C6C-A344-57F00FC50F1A}" presName="spaceBetweenRectangles" presStyleCnt="0"/>
      <dgm:spPr/>
    </dgm:pt>
    <dgm:pt modelId="{BA3C42E9-ED7F-4C93-82F3-DB63F17971C9}" type="pres">
      <dgm:prSet presAssocID="{07E83D91-D8E8-414B-81DF-41168AE6D50C}" presName="composite" presStyleCnt="0"/>
      <dgm:spPr/>
    </dgm:pt>
    <dgm:pt modelId="{086CAB8D-F22B-4624-A540-9E46235DFF3E}" type="pres">
      <dgm:prSet presAssocID="{07E83D91-D8E8-414B-81DF-41168AE6D50C}" presName="DropPinPlaceHolder" presStyleCnt="0"/>
      <dgm:spPr/>
    </dgm:pt>
    <dgm:pt modelId="{60CFD3B0-EC95-4FEA-94F2-2844350FC087}" type="pres">
      <dgm:prSet presAssocID="{07E83D91-D8E8-414B-81DF-41168AE6D50C}" presName="DropPin" presStyleLbl="alignNode1" presStyleIdx="1" presStyleCnt="5"/>
      <dgm:spPr/>
    </dgm:pt>
    <dgm:pt modelId="{02279A68-9CB9-4883-B8F7-5EBB2ADCF039}" type="pres">
      <dgm:prSet presAssocID="{07E83D91-D8E8-414B-81DF-41168AE6D50C}" presName="Ellipse" presStyleLbl="fgAcc1" presStyleIdx="1" presStyleCnt="5"/>
      <dgm:spPr/>
    </dgm:pt>
    <dgm:pt modelId="{BA604F2B-7F03-4FF4-9A39-79BCAEB477CF}" type="pres">
      <dgm:prSet presAssocID="{07E83D91-D8E8-414B-81DF-41168AE6D50C}" presName="L2TextContainer" presStyleLbl="revTx" presStyleIdx="2" presStyleCnt="10">
        <dgm:presLayoutVars>
          <dgm:bulletEnabled val="1"/>
        </dgm:presLayoutVars>
      </dgm:prSet>
      <dgm:spPr/>
    </dgm:pt>
    <dgm:pt modelId="{7F667EFE-436F-4163-9E23-22E753B92B02}" type="pres">
      <dgm:prSet presAssocID="{07E83D91-D8E8-414B-81DF-41168AE6D50C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FB26F91E-9F58-44A9-9D88-AB5326A93884}" type="pres">
      <dgm:prSet presAssocID="{07E83D91-D8E8-414B-81DF-41168AE6D50C}" presName="ConnectLine" presStyleLbl="dkBgShp" presStyleIdx="3" presStyleCnt="7"/>
      <dgm:spPr>
        <a:solidFill>
          <a:schemeClr val="tx1"/>
        </a:solidFill>
        <a:ln>
          <a:solidFill>
            <a:schemeClr val="tx1"/>
          </a:solidFill>
        </a:ln>
      </dgm:spPr>
    </dgm:pt>
    <dgm:pt modelId="{3D305830-59C6-46BD-B566-595CE91B1AE7}" type="pres">
      <dgm:prSet presAssocID="{07E83D91-D8E8-414B-81DF-41168AE6D50C}" presName="ConnectorPoint" presStyleCnt="0"/>
      <dgm:spPr/>
    </dgm:pt>
    <dgm:pt modelId="{05D5AFEF-ABC0-41CD-9A4A-4C5D6D03F8F5}" type="pres">
      <dgm:prSet presAssocID="{07E83D91-D8E8-414B-81DF-41168AE6D50C}" presName="Bullet" presStyleLbl="lnNode1" presStyleIdx="1" presStyleCnt="5"/>
      <dgm:spPr>
        <a:solidFill>
          <a:schemeClr val="tx1"/>
        </a:solidFill>
      </dgm:spPr>
    </dgm:pt>
    <dgm:pt modelId="{333C6F8F-BA25-4810-AB7B-92B64E8F4311}" type="pres">
      <dgm:prSet presAssocID="{07E83D91-D8E8-414B-81DF-41168AE6D50C}" presName="EmptyPlaceHolder" presStyleCnt="0"/>
      <dgm:spPr/>
    </dgm:pt>
    <dgm:pt modelId="{F744BB74-5BD7-4A8C-98F5-5ADC313588A1}" type="pres">
      <dgm:prSet presAssocID="{E2AA0639-F639-4DF1-8446-7DE174E53588}" presName="spaceBetweenRectangles" presStyleCnt="0"/>
      <dgm:spPr/>
    </dgm:pt>
    <dgm:pt modelId="{EC61B0FF-1395-4838-BFDA-DB17A7978219}" type="pres">
      <dgm:prSet presAssocID="{7EE2EC39-44D6-4940-B20F-E273584EE61B}" presName="composite" presStyleCnt="0"/>
      <dgm:spPr/>
    </dgm:pt>
    <dgm:pt modelId="{CA91FDF1-4EE8-4C92-A0A5-A587938831D7}" type="pres">
      <dgm:prSet presAssocID="{7EE2EC39-44D6-4940-B20F-E273584EE61B}" presName="DropPinPlaceHolder" presStyleCnt="0"/>
      <dgm:spPr/>
    </dgm:pt>
    <dgm:pt modelId="{64888499-53F7-4A79-BDEA-3754F61884BE}" type="pres">
      <dgm:prSet presAssocID="{7EE2EC39-44D6-4940-B20F-E273584EE61B}" presName="DropPin" presStyleLbl="alignNode1" presStyleIdx="2" presStyleCnt="5"/>
      <dgm:spPr/>
    </dgm:pt>
    <dgm:pt modelId="{65BDB66B-9AFC-4A80-A9BA-D16DFE600BB0}" type="pres">
      <dgm:prSet presAssocID="{7EE2EC39-44D6-4940-B20F-E273584EE61B}" presName="Ellipse" presStyleLbl="fgAcc1" presStyleIdx="2" presStyleCnt="5"/>
      <dgm:spPr/>
    </dgm:pt>
    <dgm:pt modelId="{BB6CBF90-0835-4838-B4B5-65FC5954D780}" type="pres">
      <dgm:prSet presAssocID="{7EE2EC39-44D6-4940-B20F-E273584EE61B}" presName="L2TextContainer" presStyleLbl="revTx" presStyleIdx="4" presStyleCnt="10">
        <dgm:presLayoutVars>
          <dgm:bulletEnabled val="1"/>
        </dgm:presLayoutVars>
      </dgm:prSet>
      <dgm:spPr/>
    </dgm:pt>
    <dgm:pt modelId="{58EB2116-D21D-42D9-B6A5-84792980D3D0}" type="pres">
      <dgm:prSet presAssocID="{7EE2EC39-44D6-4940-B20F-E273584EE61B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912ED0A8-7C05-4B8F-950F-52B06B08DD16}" type="pres">
      <dgm:prSet presAssocID="{7EE2EC39-44D6-4940-B20F-E273584EE61B}" presName="ConnectLine" presStyleLbl="dkBgShp" presStyleIdx="4" presStyleCnt="7"/>
      <dgm:spPr>
        <a:solidFill>
          <a:schemeClr val="tx1"/>
        </a:solidFill>
      </dgm:spPr>
    </dgm:pt>
    <dgm:pt modelId="{C2BF6995-1A86-4E79-A745-462CC39A9AA1}" type="pres">
      <dgm:prSet presAssocID="{7EE2EC39-44D6-4940-B20F-E273584EE61B}" presName="ConnectorPoint" presStyleCnt="0"/>
      <dgm:spPr/>
    </dgm:pt>
    <dgm:pt modelId="{76617AFF-5402-45AB-BC02-13FBA2F0BAEA}" type="pres">
      <dgm:prSet presAssocID="{7EE2EC39-44D6-4940-B20F-E273584EE61B}" presName="Bullet" presStyleLbl="lnNode1" presStyleIdx="2" presStyleCnt="5"/>
      <dgm:spPr>
        <a:solidFill>
          <a:schemeClr val="tx1"/>
        </a:solidFill>
      </dgm:spPr>
    </dgm:pt>
    <dgm:pt modelId="{A7A579F6-03AD-4391-BA65-0077A7D6FABB}" type="pres">
      <dgm:prSet presAssocID="{7EE2EC39-44D6-4940-B20F-E273584EE61B}" presName="EmptyPlaceHolder" presStyleCnt="0"/>
      <dgm:spPr/>
    </dgm:pt>
    <dgm:pt modelId="{BD4A49C3-BD6F-4C1E-9DB0-1E249326E3A7}" type="pres">
      <dgm:prSet presAssocID="{38A72F11-8885-4DE8-9CA7-AA99F865CD91}" presName="spaceBetweenRectangles" presStyleCnt="0"/>
      <dgm:spPr/>
    </dgm:pt>
    <dgm:pt modelId="{077F6E2B-1D00-45D8-916E-F1D380CBB266}" type="pres">
      <dgm:prSet presAssocID="{38D664FD-3CB2-41AF-A3C6-368FE92BCCE1}" presName="composite" presStyleCnt="0"/>
      <dgm:spPr/>
    </dgm:pt>
    <dgm:pt modelId="{AFDE8512-800D-4356-ABDE-88528CDB543B}" type="pres">
      <dgm:prSet presAssocID="{38D664FD-3CB2-41AF-A3C6-368FE92BCCE1}" presName="DropPinPlaceHolder" presStyleCnt="0"/>
      <dgm:spPr/>
    </dgm:pt>
    <dgm:pt modelId="{22B17844-D674-4611-B513-902227096386}" type="pres">
      <dgm:prSet presAssocID="{38D664FD-3CB2-41AF-A3C6-368FE92BCCE1}" presName="DropPin" presStyleLbl="alignNode1" presStyleIdx="3" presStyleCnt="5"/>
      <dgm:spPr/>
    </dgm:pt>
    <dgm:pt modelId="{8F5D9046-46CF-4C3C-A16A-90C36BB7239E}" type="pres">
      <dgm:prSet presAssocID="{38D664FD-3CB2-41AF-A3C6-368FE92BCCE1}" presName="Ellipse" presStyleLbl="fgAcc1" presStyleIdx="3" presStyleCnt="5"/>
      <dgm:spPr/>
    </dgm:pt>
    <dgm:pt modelId="{551A01FC-6D4B-46FE-BBAE-B63C06EA5322}" type="pres">
      <dgm:prSet presAssocID="{38D664FD-3CB2-41AF-A3C6-368FE92BCCE1}" presName="L2TextContainer" presStyleLbl="revTx" presStyleIdx="6" presStyleCnt="10">
        <dgm:presLayoutVars>
          <dgm:bulletEnabled val="1"/>
        </dgm:presLayoutVars>
      </dgm:prSet>
      <dgm:spPr/>
    </dgm:pt>
    <dgm:pt modelId="{0C55BC64-AA87-4623-8FA5-44B3640BD557}" type="pres">
      <dgm:prSet presAssocID="{38D664FD-3CB2-41AF-A3C6-368FE92BCCE1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FCF45367-B944-46DB-B3C2-89C7531816F2}" type="pres">
      <dgm:prSet presAssocID="{38D664FD-3CB2-41AF-A3C6-368FE92BCCE1}" presName="ConnectLine" presStyleLbl="dkBgShp" presStyleIdx="5" presStyleCnt="7"/>
      <dgm:spPr>
        <a:solidFill>
          <a:schemeClr val="tx1"/>
        </a:solidFill>
      </dgm:spPr>
    </dgm:pt>
    <dgm:pt modelId="{17C0C42B-9DD9-4EA3-81A3-B705ED361024}" type="pres">
      <dgm:prSet presAssocID="{38D664FD-3CB2-41AF-A3C6-368FE92BCCE1}" presName="ConnectorPoint" presStyleCnt="0"/>
      <dgm:spPr/>
    </dgm:pt>
    <dgm:pt modelId="{7AD1BB75-BF02-4872-AA99-A2BA1D1CA01D}" type="pres">
      <dgm:prSet presAssocID="{38D664FD-3CB2-41AF-A3C6-368FE92BCCE1}" presName="Bullet" presStyleLbl="lnNode1" presStyleIdx="3" presStyleCnt="5"/>
      <dgm:spPr>
        <a:solidFill>
          <a:schemeClr val="tx1"/>
        </a:solidFill>
      </dgm:spPr>
    </dgm:pt>
    <dgm:pt modelId="{6157F975-AC9C-4C3F-9C5F-E3060DE6A3F1}" type="pres">
      <dgm:prSet presAssocID="{38D664FD-3CB2-41AF-A3C6-368FE92BCCE1}" presName="EmptyPlaceHolder" presStyleCnt="0"/>
      <dgm:spPr/>
    </dgm:pt>
    <dgm:pt modelId="{6BF9DA01-140E-42B2-91B5-377503B2F108}" type="pres">
      <dgm:prSet presAssocID="{C707628F-03F3-4D46-B9C6-9956C5966FF0}" presName="spaceBetweenRectangles" presStyleCnt="0"/>
      <dgm:spPr/>
    </dgm:pt>
    <dgm:pt modelId="{40E3EF60-FF8A-4AAC-9473-2EF929282496}" type="pres">
      <dgm:prSet presAssocID="{6E1AD031-321C-490E-968F-81A764593F43}" presName="composite" presStyleCnt="0"/>
      <dgm:spPr/>
    </dgm:pt>
    <dgm:pt modelId="{73CB27ED-1C49-4242-B61C-080F83131CF8}" type="pres">
      <dgm:prSet presAssocID="{6E1AD031-321C-490E-968F-81A764593F43}" presName="DropPinPlaceHolder" presStyleCnt="0"/>
      <dgm:spPr/>
    </dgm:pt>
    <dgm:pt modelId="{A6FDE82C-FCD9-4B77-B001-3F01D4E2C300}" type="pres">
      <dgm:prSet presAssocID="{6E1AD031-321C-490E-968F-81A764593F43}" presName="DropPin" presStyleLbl="alignNode1" presStyleIdx="4" presStyleCnt="5"/>
      <dgm:spPr/>
    </dgm:pt>
    <dgm:pt modelId="{CB729992-C05C-483A-8EA7-50F345A71067}" type="pres">
      <dgm:prSet presAssocID="{6E1AD031-321C-490E-968F-81A764593F43}" presName="Ellipse" presStyleLbl="fgAcc1" presStyleIdx="4" presStyleCnt="5"/>
      <dgm:spPr/>
    </dgm:pt>
    <dgm:pt modelId="{53737FFD-DEF7-49AD-9A22-68DB69C299B3}" type="pres">
      <dgm:prSet presAssocID="{6E1AD031-321C-490E-968F-81A764593F43}" presName="L2TextContainer" presStyleLbl="revTx" presStyleIdx="8" presStyleCnt="10">
        <dgm:presLayoutVars>
          <dgm:bulletEnabled val="1"/>
        </dgm:presLayoutVars>
      </dgm:prSet>
      <dgm:spPr/>
    </dgm:pt>
    <dgm:pt modelId="{14B2D677-FBBE-41C6-8E19-5995F9A74394}" type="pres">
      <dgm:prSet presAssocID="{6E1AD031-321C-490E-968F-81A764593F43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8577C7D1-322E-4CF8-B1D2-0DD7D6E33899}" type="pres">
      <dgm:prSet presAssocID="{6E1AD031-321C-490E-968F-81A764593F43}" presName="ConnectLine" presStyleLbl="dkBgShp" presStyleIdx="6" presStyleCnt="7"/>
      <dgm:spPr>
        <a:solidFill>
          <a:schemeClr val="tx1"/>
        </a:solidFill>
      </dgm:spPr>
    </dgm:pt>
    <dgm:pt modelId="{C16CDCF7-1069-4D22-8BEB-AE765DCD9D34}" type="pres">
      <dgm:prSet presAssocID="{6E1AD031-321C-490E-968F-81A764593F43}" presName="ConnectorPoint" presStyleCnt="0"/>
      <dgm:spPr/>
    </dgm:pt>
    <dgm:pt modelId="{7777A0AA-9A57-44D1-9B2D-96DBC07B2690}" type="pres">
      <dgm:prSet presAssocID="{6E1AD031-321C-490E-968F-81A764593F43}" presName="Bullet" presStyleLbl="lnNode1" presStyleIdx="4" presStyleCnt="5"/>
      <dgm:spPr>
        <a:solidFill>
          <a:schemeClr val="tx1"/>
        </a:solidFill>
      </dgm:spPr>
    </dgm:pt>
    <dgm:pt modelId="{6C0E82B4-E765-4F16-9E94-CEA0F4A1E78B}" type="pres">
      <dgm:prSet presAssocID="{6E1AD031-321C-490E-968F-81A764593F43}" presName="EmptyPlaceHolder" presStyleCnt="0"/>
      <dgm:spPr/>
    </dgm:pt>
  </dgm:ptLst>
  <dgm:cxnLst>
    <dgm:cxn modelId="{CE687905-7454-4BFB-9532-A2A6D12FC91B}" srcId="{A863D8B7-E618-4704-B854-CDBEF083C689}" destId="{5A971532-4DC1-4562-A4AC-765C87F76947}" srcOrd="0" destOrd="0" parTransId="{9405F0E5-31E0-4DA3-825E-1694B9A871C0}" sibTransId="{CF64ECD1-2C90-4C6C-A344-57F00FC50F1A}"/>
    <dgm:cxn modelId="{1C95BD0E-26EA-44F8-8B1A-546A327EAE66}" type="presOf" srcId="{C12B23E7-54CF-49C0-A673-1B7AFE76E267}" destId="{53737FFD-DEF7-49AD-9A22-68DB69C299B3}" srcOrd="0" destOrd="0" presId="urn:microsoft.com/office/officeart/2024/layout/BulletTimelineInverted"/>
    <dgm:cxn modelId="{73215122-DFA4-4EA5-BA73-B69BAB0E9339}" srcId="{38D664FD-3CB2-41AF-A3C6-368FE92BCCE1}" destId="{49200842-170D-4332-848F-1C405E84E19B}" srcOrd="0" destOrd="0" parTransId="{DE262EB7-DD3E-49DF-A68B-3D9B95C05948}" sibTransId="{8DFD1C8F-32BF-4C3C-A45E-B49B3388705A}"/>
    <dgm:cxn modelId="{354D3B25-5D63-4824-BD1A-FF8E4D63D237}" type="presOf" srcId="{AF44230D-0C42-4CCA-8B5C-3BA5A824F262}" destId="{BB6CBF90-0835-4838-B4B5-65FC5954D780}" srcOrd="0" destOrd="0" presId="urn:microsoft.com/office/officeart/2024/layout/BulletTimelineInverted"/>
    <dgm:cxn modelId="{4EA0E52B-BF47-4CBA-9F1D-9F08C21F25C2}" srcId="{5A971532-4DC1-4562-A4AC-765C87F76947}" destId="{FA72922B-A676-4640-81B3-EF2169448530}" srcOrd="0" destOrd="0" parTransId="{64A34044-D8F1-4266-9A1C-0656B5AB383D}" sibTransId="{21A5F39F-7B17-43B3-B401-852BB711E523}"/>
    <dgm:cxn modelId="{EA020232-EDA5-41DC-8587-D3EC15B2DC8B}" type="presOf" srcId="{FA72922B-A676-4640-81B3-EF2169448530}" destId="{27BF992E-9DF0-430E-9790-89CAA1DAA7E8}" srcOrd="0" destOrd="0" presId="urn:microsoft.com/office/officeart/2024/layout/BulletTimelineInverted"/>
    <dgm:cxn modelId="{7974D060-6636-490F-901E-8101E92CB855}" srcId="{A863D8B7-E618-4704-B854-CDBEF083C689}" destId="{7EE2EC39-44D6-4940-B20F-E273584EE61B}" srcOrd="2" destOrd="0" parTransId="{091F7BBA-CB72-453F-BE68-7A34B7F6EA18}" sibTransId="{38A72F11-8885-4DE8-9CA7-AA99F865CD91}"/>
    <dgm:cxn modelId="{A7AFD843-66B8-4FD6-A372-012E9925233B}" srcId="{6E1AD031-321C-490E-968F-81A764593F43}" destId="{C12B23E7-54CF-49C0-A673-1B7AFE76E267}" srcOrd="0" destOrd="0" parTransId="{F70DEBAA-178C-484E-9AFB-25CB5D43CBE9}" sibTransId="{391BF605-636C-4BE8-A7C5-ABBCC4076F9C}"/>
    <dgm:cxn modelId="{A89CAC6F-3313-4612-97C5-606E039D57C0}" type="presOf" srcId="{38D664FD-3CB2-41AF-A3C6-368FE92BCCE1}" destId="{0C55BC64-AA87-4623-8FA5-44B3640BD557}" srcOrd="0" destOrd="0" presId="urn:microsoft.com/office/officeart/2024/layout/BulletTimelineInverted"/>
    <dgm:cxn modelId="{250B0B75-FD58-46EF-8917-5CA5DCC35590}" srcId="{A863D8B7-E618-4704-B854-CDBEF083C689}" destId="{6E1AD031-321C-490E-968F-81A764593F43}" srcOrd="4" destOrd="0" parTransId="{CE65F824-502A-41AC-A9C9-0248852D0729}" sibTransId="{077346A4-2013-4C4A-B97C-9170AE4BA054}"/>
    <dgm:cxn modelId="{2F471393-26EB-4482-812A-38EC245BF39C}" srcId="{A863D8B7-E618-4704-B854-CDBEF083C689}" destId="{38D664FD-3CB2-41AF-A3C6-368FE92BCCE1}" srcOrd="3" destOrd="0" parTransId="{43B02483-AC8B-41AE-86C1-0E02B5A3F797}" sibTransId="{C707628F-03F3-4D46-B9C6-9956C5966FF0}"/>
    <dgm:cxn modelId="{D0873A99-515A-4372-856B-7D7FD024C3DE}" srcId="{7EE2EC39-44D6-4940-B20F-E273584EE61B}" destId="{AF44230D-0C42-4CCA-8B5C-3BA5A824F262}" srcOrd="0" destOrd="0" parTransId="{78ADCAD5-468F-4D2F-A7BD-3B6527ED12DE}" sibTransId="{3FC4F276-50D3-4B79-BA9C-D12112729080}"/>
    <dgm:cxn modelId="{47E7AAA8-D834-40C1-A48B-7C68169A9791}" srcId="{A863D8B7-E618-4704-B854-CDBEF083C689}" destId="{07E83D91-D8E8-414B-81DF-41168AE6D50C}" srcOrd="1" destOrd="0" parTransId="{613EF06A-B397-43F5-822B-8BE6F231FA89}" sibTransId="{E2AA0639-F639-4DF1-8446-7DE174E53588}"/>
    <dgm:cxn modelId="{9B7048AA-53E4-402D-83BF-A39F17A38ECA}" type="presOf" srcId="{07E83D91-D8E8-414B-81DF-41168AE6D50C}" destId="{7F667EFE-436F-4163-9E23-22E753B92B02}" srcOrd="0" destOrd="0" presId="urn:microsoft.com/office/officeart/2024/layout/BulletTimelineInverted"/>
    <dgm:cxn modelId="{CEA185B2-9C45-483B-8B63-2D29C20FD6A2}" type="presOf" srcId="{49200842-170D-4332-848F-1C405E84E19B}" destId="{551A01FC-6D4B-46FE-BBAE-B63C06EA5322}" srcOrd="0" destOrd="0" presId="urn:microsoft.com/office/officeart/2024/layout/BulletTimelineInverted"/>
    <dgm:cxn modelId="{5FC6CCC3-FC8C-4895-A670-D7874E41990E}" type="presOf" srcId="{5A971532-4DC1-4562-A4AC-765C87F76947}" destId="{DC25A8A6-1282-4E00-ACF6-3EBC45715754}" srcOrd="0" destOrd="0" presId="urn:microsoft.com/office/officeart/2024/layout/BulletTimelineInverted"/>
    <dgm:cxn modelId="{823204CD-F0AA-4D8E-AE6C-1310F32E8754}" type="presOf" srcId="{43813B2E-C7EA-404C-95A0-34F27C52DD8A}" destId="{BA604F2B-7F03-4FF4-9A39-79BCAEB477CF}" srcOrd="0" destOrd="0" presId="urn:microsoft.com/office/officeart/2024/layout/BulletTimelineInverted"/>
    <dgm:cxn modelId="{994092CF-30DB-4D7F-BEEF-3E8728265A29}" type="presOf" srcId="{A863D8B7-E618-4704-B854-CDBEF083C689}" destId="{CAD9CEF7-7F88-4D29-8B8F-277D8E7FFA66}" srcOrd="0" destOrd="0" presId="urn:microsoft.com/office/officeart/2024/layout/BulletTimelineInverted"/>
    <dgm:cxn modelId="{B3ED1CE3-E112-4A55-8EEF-B779BFD8A53B}" srcId="{07E83D91-D8E8-414B-81DF-41168AE6D50C}" destId="{43813B2E-C7EA-404C-95A0-34F27C52DD8A}" srcOrd="0" destOrd="0" parTransId="{B8426559-CC22-4A99-95E4-F4A9DDB57E01}" sibTransId="{04BA14D5-5499-486F-A691-7B0F756A5F17}"/>
    <dgm:cxn modelId="{860E0BEB-7AA2-4C54-B941-65D2D306346E}" type="presOf" srcId="{6E1AD031-321C-490E-968F-81A764593F43}" destId="{14B2D677-FBBE-41C6-8E19-5995F9A74394}" srcOrd="0" destOrd="0" presId="urn:microsoft.com/office/officeart/2024/layout/BulletTimelineInverted"/>
    <dgm:cxn modelId="{523D70EC-3C2F-4883-AF6A-474B09C5A9FC}" type="presOf" srcId="{7EE2EC39-44D6-4940-B20F-E273584EE61B}" destId="{58EB2116-D21D-42D9-B6A5-84792980D3D0}" srcOrd="0" destOrd="0" presId="urn:microsoft.com/office/officeart/2024/layout/BulletTimelineInverted"/>
    <dgm:cxn modelId="{F484EA4A-0B1F-45FB-8AF9-1A6E41ABA512}" type="presParOf" srcId="{CAD9CEF7-7F88-4D29-8B8F-277D8E7FFA66}" destId="{E0BE1266-29CB-4720-85F9-C80DEBD49AE2}" srcOrd="0" destOrd="0" presId="urn:microsoft.com/office/officeart/2024/layout/BulletTimelineInverted"/>
    <dgm:cxn modelId="{101F86FA-CDDD-4F45-B234-2DCA879DD430}" type="presParOf" srcId="{E0BE1266-29CB-4720-85F9-C80DEBD49AE2}" destId="{39576C7D-5531-423C-B576-15A6354BF660}" srcOrd="0" destOrd="0" presId="urn:microsoft.com/office/officeart/2024/layout/BulletTimelineInverted"/>
    <dgm:cxn modelId="{60D97235-3FF6-457D-AEE0-FACC26944936}" type="presParOf" srcId="{E0BE1266-29CB-4720-85F9-C80DEBD49AE2}" destId="{2925F958-3C6F-494E-934B-9D25AC8EEA28}" srcOrd="1" destOrd="0" presId="urn:microsoft.com/office/officeart/2024/layout/BulletTimelineInverted"/>
    <dgm:cxn modelId="{29810BE1-4D44-4F24-9D15-3C9000606D19}" type="presParOf" srcId="{CAD9CEF7-7F88-4D29-8B8F-277D8E7FFA66}" destId="{F78B42FA-C6FA-4613-9F17-E1CF1F206950}" srcOrd="1" destOrd="0" presId="urn:microsoft.com/office/officeart/2024/layout/BulletTimelineInverted"/>
    <dgm:cxn modelId="{E9306B4F-91F7-42A0-9101-610BF0401916}" type="presParOf" srcId="{F78B42FA-C6FA-4613-9F17-E1CF1F206950}" destId="{ADDB9F90-6DD5-4E30-A688-AD6B4E44316A}" srcOrd="0" destOrd="0" presId="urn:microsoft.com/office/officeart/2024/layout/BulletTimelineInverted"/>
    <dgm:cxn modelId="{7A6A89C6-6047-4715-AC7C-81AA60E46226}" type="presParOf" srcId="{ADDB9F90-6DD5-4E30-A688-AD6B4E44316A}" destId="{3AC6ED60-3D0E-40C7-BB32-8F82A70A10AA}" srcOrd="0" destOrd="0" presId="urn:microsoft.com/office/officeart/2024/layout/BulletTimelineInverted"/>
    <dgm:cxn modelId="{C9C3DDA0-248C-41DB-9A83-7488E1AA4FC6}" type="presParOf" srcId="{3AC6ED60-3D0E-40C7-BB32-8F82A70A10AA}" destId="{3492E03D-160C-4073-8959-699FDD73003C}" srcOrd="0" destOrd="0" presId="urn:microsoft.com/office/officeart/2024/layout/BulletTimelineInverted"/>
    <dgm:cxn modelId="{E221E597-9B09-4A0D-9BCB-8EE9BCD81FF0}" type="presParOf" srcId="{3AC6ED60-3D0E-40C7-BB32-8F82A70A10AA}" destId="{AD6EA735-0968-420B-937D-B0A4B13A2359}" srcOrd="1" destOrd="0" presId="urn:microsoft.com/office/officeart/2024/layout/BulletTimelineInverted"/>
    <dgm:cxn modelId="{882DA061-DA5B-42B7-B327-6048C6801B42}" type="presParOf" srcId="{ADDB9F90-6DD5-4E30-A688-AD6B4E44316A}" destId="{27BF992E-9DF0-430E-9790-89CAA1DAA7E8}" srcOrd="1" destOrd="0" presId="urn:microsoft.com/office/officeart/2024/layout/BulletTimelineInverted"/>
    <dgm:cxn modelId="{FDD2E00C-D705-41E0-9478-1FF6C2FC75CF}" type="presParOf" srcId="{ADDB9F90-6DD5-4E30-A688-AD6B4E44316A}" destId="{DC25A8A6-1282-4E00-ACF6-3EBC45715754}" srcOrd="2" destOrd="0" presId="urn:microsoft.com/office/officeart/2024/layout/BulletTimelineInverted"/>
    <dgm:cxn modelId="{12F752F1-2B43-4291-98E8-DDAC3AA88117}" type="presParOf" srcId="{ADDB9F90-6DD5-4E30-A688-AD6B4E44316A}" destId="{B758D658-6CAA-463C-9303-5C06D5CF7DE0}" srcOrd="3" destOrd="0" presId="urn:microsoft.com/office/officeart/2024/layout/BulletTimelineInverted"/>
    <dgm:cxn modelId="{EDDDE4E8-FB3C-4F9B-9FD1-533501A460BC}" type="presParOf" srcId="{ADDB9F90-6DD5-4E30-A688-AD6B4E44316A}" destId="{C33D913F-201D-43D4-A3B8-4AC5FF1E2245}" srcOrd="4" destOrd="0" presId="urn:microsoft.com/office/officeart/2024/layout/BulletTimelineInverted"/>
    <dgm:cxn modelId="{F45CAE9B-BAA6-47DB-8A82-62E75EE9BEFF}" type="presParOf" srcId="{C33D913F-201D-43D4-A3B8-4AC5FF1E2245}" destId="{413F3E4E-2EA9-4D38-911C-4AF7C30062A2}" srcOrd="0" destOrd="0" presId="urn:microsoft.com/office/officeart/2024/layout/BulletTimelineInverted"/>
    <dgm:cxn modelId="{66E8174A-679E-4C1C-92FB-B83ADB2E206E}" type="presParOf" srcId="{ADDB9F90-6DD5-4E30-A688-AD6B4E44316A}" destId="{C06779C9-3909-49D1-B86D-BD1A16F6EDEF}" srcOrd="5" destOrd="0" presId="urn:microsoft.com/office/officeart/2024/layout/BulletTimelineInverted"/>
    <dgm:cxn modelId="{2E3DAAE6-D38D-4C78-B21D-B72B093BD284}" type="presParOf" srcId="{F78B42FA-C6FA-4613-9F17-E1CF1F206950}" destId="{DC4A994E-F53B-4745-8189-8D74DBDD32BD}" srcOrd="1" destOrd="0" presId="urn:microsoft.com/office/officeart/2024/layout/BulletTimelineInverted"/>
    <dgm:cxn modelId="{13D00E6F-F21A-4329-A9F0-E209951062E7}" type="presParOf" srcId="{F78B42FA-C6FA-4613-9F17-E1CF1F206950}" destId="{BA3C42E9-ED7F-4C93-82F3-DB63F17971C9}" srcOrd="2" destOrd="0" presId="urn:microsoft.com/office/officeart/2024/layout/BulletTimelineInverted"/>
    <dgm:cxn modelId="{8E6AA3F3-3B4B-40AF-922B-4BE24DFF8427}" type="presParOf" srcId="{BA3C42E9-ED7F-4C93-82F3-DB63F17971C9}" destId="{086CAB8D-F22B-4624-A540-9E46235DFF3E}" srcOrd="0" destOrd="0" presId="urn:microsoft.com/office/officeart/2024/layout/BulletTimelineInverted"/>
    <dgm:cxn modelId="{032F0DED-81E2-4B11-83D7-9CE4BC3F3BC9}" type="presParOf" srcId="{086CAB8D-F22B-4624-A540-9E46235DFF3E}" destId="{60CFD3B0-EC95-4FEA-94F2-2844350FC087}" srcOrd="0" destOrd="0" presId="urn:microsoft.com/office/officeart/2024/layout/BulletTimelineInverted"/>
    <dgm:cxn modelId="{BF042895-5AF8-4B50-9D6F-30A34B65E38D}" type="presParOf" srcId="{086CAB8D-F22B-4624-A540-9E46235DFF3E}" destId="{02279A68-9CB9-4883-B8F7-5EBB2ADCF039}" srcOrd="1" destOrd="0" presId="urn:microsoft.com/office/officeart/2024/layout/BulletTimelineInverted"/>
    <dgm:cxn modelId="{7AA16965-16E3-4D24-ACAF-9D303E0F52D4}" type="presParOf" srcId="{BA3C42E9-ED7F-4C93-82F3-DB63F17971C9}" destId="{BA604F2B-7F03-4FF4-9A39-79BCAEB477CF}" srcOrd="1" destOrd="0" presId="urn:microsoft.com/office/officeart/2024/layout/BulletTimelineInverted"/>
    <dgm:cxn modelId="{3C87A586-8D63-4147-A848-0366A1AB45CD}" type="presParOf" srcId="{BA3C42E9-ED7F-4C93-82F3-DB63F17971C9}" destId="{7F667EFE-436F-4163-9E23-22E753B92B02}" srcOrd="2" destOrd="0" presId="urn:microsoft.com/office/officeart/2024/layout/BulletTimelineInverted"/>
    <dgm:cxn modelId="{213F0301-21B9-4C98-B245-0CD63225011D}" type="presParOf" srcId="{BA3C42E9-ED7F-4C93-82F3-DB63F17971C9}" destId="{FB26F91E-9F58-44A9-9D88-AB5326A93884}" srcOrd="3" destOrd="0" presId="urn:microsoft.com/office/officeart/2024/layout/BulletTimelineInverted"/>
    <dgm:cxn modelId="{03B34CAD-7380-447E-B7C8-5291E080A989}" type="presParOf" srcId="{BA3C42E9-ED7F-4C93-82F3-DB63F17971C9}" destId="{3D305830-59C6-46BD-B566-595CE91B1AE7}" srcOrd="4" destOrd="0" presId="urn:microsoft.com/office/officeart/2024/layout/BulletTimelineInverted"/>
    <dgm:cxn modelId="{79981960-22DC-4D01-8F94-23BF284C93C7}" type="presParOf" srcId="{3D305830-59C6-46BD-B566-595CE91B1AE7}" destId="{05D5AFEF-ABC0-41CD-9A4A-4C5D6D03F8F5}" srcOrd="0" destOrd="0" presId="urn:microsoft.com/office/officeart/2024/layout/BulletTimelineInverted"/>
    <dgm:cxn modelId="{0EB10B83-8B71-4570-839F-E5B8EFE509B6}" type="presParOf" srcId="{BA3C42E9-ED7F-4C93-82F3-DB63F17971C9}" destId="{333C6F8F-BA25-4810-AB7B-92B64E8F4311}" srcOrd="5" destOrd="0" presId="urn:microsoft.com/office/officeart/2024/layout/BulletTimelineInverted"/>
    <dgm:cxn modelId="{4B0F0E4D-7E6D-4BC2-8893-68ED5FB52BA8}" type="presParOf" srcId="{F78B42FA-C6FA-4613-9F17-E1CF1F206950}" destId="{F744BB74-5BD7-4A8C-98F5-5ADC313588A1}" srcOrd="3" destOrd="0" presId="urn:microsoft.com/office/officeart/2024/layout/BulletTimelineInverted"/>
    <dgm:cxn modelId="{1CDECDC5-824C-4646-9250-3823C9273093}" type="presParOf" srcId="{F78B42FA-C6FA-4613-9F17-E1CF1F206950}" destId="{EC61B0FF-1395-4838-BFDA-DB17A7978219}" srcOrd="4" destOrd="0" presId="urn:microsoft.com/office/officeart/2024/layout/BulletTimelineInverted"/>
    <dgm:cxn modelId="{999B338E-FCB7-4EB9-9E12-4EBF5E03BE28}" type="presParOf" srcId="{EC61B0FF-1395-4838-BFDA-DB17A7978219}" destId="{CA91FDF1-4EE8-4C92-A0A5-A587938831D7}" srcOrd="0" destOrd="0" presId="urn:microsoft.com/office/officeart/2024/layout/BulletTimelineInverted"/>
    <dgm:cxn modelId="{2EEF402E-8722-464F-922A-C1A87F92A201}" type="presParOf" srcId="{CA91FDF1-4EE8-4C92-A0A5-A587938831D7}" destId="{64888499-53F7-4A79-BDEA-3754F61884BE}" srcOrd="0" destOrd="0" presId="urn:microsoft.com/office/officeart/2024/layout/BulletTimelineInverted"/>
    <dgm:cxn modelId="{2D18C33A-6F17-431B-9C56-9E9D21DFE8A7}" type="presParOf" srcId="{CA91FDF1-4EE8-4C92-A0A5-A587938831D7}" destId="{65BDB66B-9AFC-4A80-A9BA-D16DFE600BB0}" srcOrd="1" destOrd="0" presId="urn:microsoft.com/office/officeart/2024/layout/BulletTimelineInverted"/>
    <dgm:cxn modelId="{E935FE10-7C61-4D91-A94C-F71DE1AAC83A}" type="presParOf" srcId="{EC61B0FF-1395-4838-BFDA-DB17A7978219}" destId="{BB6CBF90-0835-4838-B4B5-65FC5954D780}" srcOrd="1" destOrd="0" presId="urn:microsoft.com/office/officeart/2024/layout/BulletTimelineInverted"/>
    <dgm:cxn modelId="{8F9C96D2-8DED-44C6-B4E6-78D37DEEA14F}" type="presParOf" srcId="{EC61B0FF-1395-4838-BFDA-DB17A7978219}" destId="{58EB2116-D21D-42D9-B6A5-84792980D3D0}" srcOrd="2" destOrd="0" presId="urn:microsoft.com/office/officeart/2024/layout/BulletTimelineInverted"/>
    <dgm:cxn modelId="{577F54BF-6639-45A5-9AC9-CF2EC9A31399}" type="presParOf" srcId="{EC61B0FF-1395-4838-BFDA-DB17A7978219}" destId="{912ED0A8-7C05-4B8F-950F-52B06B08DD16}" srcOrd="3" destOrd="0" presId="urn:microsoft.com/office/officeart/2024/layout/BulletTimelineInverted"/>
    <dgm:cxn modelId="{9BEEE9AB-C8F9-486D-B242-85B199FCD8A4}" type="presParOf" srcId="{EC61B0FF-1395-4838-BFDA-DB17A7978219}" destId="{C2BF6995-1A86-4E79-A745-462CC39A9AA1}" srcOrd="4" destOrd="0" presId="urn:microsoft.com/office/officeart/2024/layout/BulletTimelineInverted"/>
    <dgm:cxn modelId="{3880E2DB-A803-4EEE-85E3-B3DAD21A681B}" type="presParOf" srcId="{C2BF6995-1A86-4E79-A745-462CC39A9AA1}" destId="{76617AFF-5402-45AB-BC02-13FBA2F0BAEA}" srcOrd="0" destOrd="0" presId="urn:microsoft.com/office/officeart/2024/layout/BulletTimelineInverted"/>
    <dgm:cxn modelId="{C2958407-AE0D-43CE-8EE5-823621C7BB5F}" type="presParOf" srcId="{EC61B0FF-1395-4838-BFDA-DB17A7978219}" destId="{A7A579F6-03AD-4391-BA65-0077A7D6FABB}" srcOrd="5" destOrd="0" presId="urn:microsoft.com/office/officeart/2024/layout/BulletTimelineInverted"/>
    <dgm:cxn modelId="{F84EBCDF-1D50-4721-A5AC-C6CD5DD03963}" type="presParOf" srcId="{F78B42FA-C6FA-4613-9F17-E1CF1F206950}" destId="{BD4A49C3-BD6F-4C1E-9DB0-1E249326E3A7}" srcOrd="5" destOrd="0" presId="urn:microsoft.com/office/officeart/2024/layout/BulletTimelineInverted"/>
    <dgm:cxn modelId="{FE005EAE-D805-46B4-BE09-2BABDCD4ACB0}" type="presParOf" srcId="{F78B42FA-C6FA-4613-9F17-E1CF1F206950}" destId="{077F6E2B-1D00-45D8-916E-F1D380CBB266}" srcOrd="6" destOrd="0" presId="urn:microsoft.com/office/officeart/2024/layout/BulletTimelineInverted"/>
    <dgm:cxn modelId="{E974975B-C48B-4994-A819-29250C943E93}" type="presParOf" srcId="{077F6E2B-1D00-45D8-916E-F1D380CBB266}" destId="{AFDE8512-800D-4356-ABDE-88528CDB543B}" srcOrd="0" destOrd="0" presId="urn:microsoft.com/office/officeart/2024/layout/BulletTimelineInverted"/>
    <dgm:cxn modelId="{857F32D1-7562-45FA-908A-A9031150EF4B}" type="presParOf" srcId="{AFDE8512-800D-4356-ABDE-88528CDB543B}" destId="{22B17844-D674-4611-B513-902227096386}" srcOrd="0" destOrd="0" presId="urn:microsoft.com/office/officeart/2024/layout/BulletTimelineInverted"/>
    <dgm:cxn modelId="{A3C0606F-F5E2-4E88-B351-37AA08C17C73}" type="presParOf" srcId="{AFDE8512-800D-4356-ABDE-88528CDB543B}" destId="{8F5D9046-46CF-4C3C-A16A-90C36BB7239E}" srcOrd="1" destOrd="0" presId="urn:microsoft.com/office/officeart/2024/layout/BulletTimelineInverted"/>
    <dgm:cxn modelId="{2B3B8454-65ED-4C30-8F2A-2D5B02E3C308}" type="presParOf" srcId="{077F6E2B-1D00-45D8-916E-F1D380CBB266}" destId="{551A01FC-6D4B-46FE-BBAE-B63C06EA5322}" srcOrd="1" destOrd="0" presId="urn:microsoft.com/office/officeart/2024/layout/BulletTimelineInverted"/>
    <dgm:cxn modelId="{5090B423-CEE5-4966-A769-A3D9E1E40CA2}" type="presParOf" srcId="{077F6E2B-1D00-45D8-916E-F1D380CBB266}" destId="{0C55BC64-AA87-4623-8FA5-44B3640BD557}" srcOrd="2" destOrd="0" presId="urn:microsoft.com/office/officeart/2024/layout/BulletTimelineInverted"/>
    <dgm:cxn modelId="{6E8ADDAD-DEB6-46D8-9A85-33129C178677}" type="presParOf" srcId="{077F6E2B-1D00-45D8-916E-F1D380CBB266}" destId="{FCF45367-B944-46DB-B3C2-89C7531816F2}" srcOrd="3" destOrd="0" presId="urn:microsoft.com/office/officeart/2024/layout/BulletTimelineInverted"/>
    <dgm:cxn modelId="{06A1C11A-9BB6-4583-8B55-2E7278006479}" type="presParOf" srcId="{077F6E2B-1D00-45D8-916E-F1D380CBB266}" destId="{17C0C42B-9DD9-4EA3-81A3-B705ED361024}" srcOrd="4" destOrd="0" presId="urn:microsoft.com/office/officeart/2024/layout/BulletTimelineInverted"/>
    <dgm:cxn modelId="{D41A0933-F837-4BF4-B49D-F7499734BEA1}" type="presParOf" srcId="{17C0C42B-9DD9-4EA3-81A3-B705ED361024}" destId="{7AD1BB75-BF02-4872-AA99-A2BA1D1CA01D}" srcOrd="0" destOrd="0" presId="urn:microsoft.com/office/officeart/2024/layout/BulletTimelineInverted"/>
    <dgm:cxn modelId="{DE3D6762-5045-4739-854C-049C3DF099F0}" type="presParOf" srcId="{077F6E2B-1D00-45D8-916E-F1D380CBB266}" destId="{6157F975-AC9C-4C3F-9C5F-E3060DE6A3F1}" srcOrd="5" destOrd="0" presId="urn:microsoft.com/office/officeart/2024/layout/BulletTimelineInverted"/>
    <dgm:cxn modelId="{27DD6E8E-45A2-40F2-A1C9-77B8AF8B9C74}" type="presParOf" srcId="{F78B42FA-C6FA-4613-9F17-E1CF1F206950}" destId="{6BF9DA01-140E-42B2-91B5-377503B2F108}" srcOrd="7" destOrd="0" presId="urn:microsoft.com/office/officeart/2024/layout/BulletTimelineInverted"/>
    <dgm:cxn modelId="{C33837B7-10EC-4900-878E-2EDFF3AA98E6}" type="presParOf" srcId="{F78B42FA-C6FA-4613-9F17-E1CF1F206950}" destId="{40E3EF60-FF8A-4AAC-9473-2EF929282496}" srcOrd="8" destOrd="0" presId="urn:microsoft.com/office/officeart/2024/layout/BulletTimelineInverted"/>
    <dgm:cxn modelId="{D8A84442-CB6D-4F3E-B8DB-0AC68369064D}" type="presParOf" srcId="{40E3EF60-FF8A-4AAC-9473-2EF929282496}" destId="{73CB27ED-1C49-4242-B61C-080F83131CF8}" srcOrd="0" destOrd="0" presId="urn:microsoft.com/office/officeart/2024/layout/BulletTimelineInverted"/>
    <dgm:cxn modelId="{F3DD415F-3901-4B2A-90F3-92A0EB04DAE9}" type="presParOf" srcId="{73CB27ED-1C49-4242-B61C-080F83131CF8}" destId="{A6FDE82C-FCD9-4B77-B001-3F01D4E2C300}" srcOrd="0" destOrd="0" presId="urn:microsoft.com/office/officeart/2024/layout/BulletTimelineInverted"/>
    <dgm:cxn modelId="{3FD16E4A-0013-43EE-ADA7-C57F43B99657}" type="presParOf" srcId="{73CB27ED-1C49-4242-B61C-080F83131CF8}" destId="{CB729992-C05C-483A-8EA7-50F345A71067}" srcOrd="1" destOrd="0" presId="urn:microsoft.com/office/officeart/2024/layout/BulletTimelineInverted"/>
    <dgm:cxn modelId="{CC6166D2-B536-4E20-AEA9-01EB13E1CAB8}" type="presParOf" srcId="{40E3EF60-FF8A-4AAC-9473-2EF929282496}" destId="{53737FFD-DEF7-49AD-9A22-68DB69C299B3}" srcOrd="1" destOrd="0" presId="urn:microsoft.com/office/officeart/2024/layout/BulletTimelineInverted"/>
    <dgm:cxn modelId="{7BCDF0C8-BFE3-4783-B79F-EA26177BD228}" type="presParOf" srcId="{40E3EF60-FF8A-4AAC-9473-2EF929282496}" destId="{14B2D677-FBBE-41C6-8E19-5995F9A74394}" srcOrd="2" destOrd="0" presId="urn:microsoft.com/office/officeart/2024/layout/BulletTimelineInverted"/>
    <dgm:cxn modelId="{48C8EBFE-CC93-47D4-B629-35BBBED46452}" type="presParOf" srcId="{40E3EF60-FF8A-4AAC-9473-2EF929282496}" destId="{8577C7D1-322E-4CF8-B1D2-0DD7D6E33899}" srcOrd="3" destOrd="0" presId="urn:microsoft.com/office/officeart/2024/layout/BulletTimelineInverted"/>
    <dgm:cxn modelId="{3F6B0322-D351-4F1C-A907-9AD94561DDEF}" type="presParOf" srcId="{40E3EF60-FF8A-4AAC-9473-2EF929282496}" destId="{C16CDCF7-1069-4D22-8BEB-AE765DCD9D34}" srcOrd="4" destOrd="0" presId="urn:microsoft.com/office/officeart/2024/layout/BulletTimelineInverted"/>
    <dgm:cxn modelId="{96F3E358-BFF0-4A9F-9AEE-B6649F43E176}" type="presParOf" srcId="{C16CDCF7-1069-4D22-8BEB-AE765DCD9D34}" destId="{7777A0AA-9A57-44D1-9B2D-96DBC07B2690}" srcOrd="0" destOrd="0" presId="urn:microsoft.com/office/officeart/2024/layout/BulletTimelineInverted"/>
    <dgm:cxn modelId="{3D434E21-26E7-4A6D-BEB8-520862FA35BF}" type="presParOf" srcId="{40E3EF60-FF8A-4AAC-9473-2EF929282496}" destId="{6C0E82B4-E765-4F16-9E94-CEA0F4A1E78B}" srcOrd="5" destOrd="0" presId="urn:microsoft.com/office/officeart/2024/layout/BulletTimelineInvert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76C7D-5531-423C-B576-15A6354BF660}">
      <dsp:nvSpPr>
        <dsp:cNvPr id="0" name=""/>
        <dsp:cNvSpPr/>
      </dsp:nvSpPr>
      <dsp:spPr>
        <a:xfrm>
          <a:off x="0" y="1978571"/>
          <a:ext cx="11087300" cy="39971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25F958-3C6F-494E-934B-9D25AC8EEA28}">
      <dsp:nvSpPr>
        <dsp:cNvPr id="0" name=""/>
        <dsp:cNvSpPr/>
      </dsp:nvSpPr>
      <dsp:spPr>
        <a:xfrm>
          <a:off x="10892001" y="1838672"/>
          <a:ext cx="239826" cy="319769"/>
        </a:xfrm>
        <a:prstGeom prst="chevron">
          <a:avLst>
            <a:gd name="adj" fmla="val 75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F992E-9DF0-430E-9790-89CAA1DAA7E8}">
      <dsp:nvSpPr>
        <dsp:cNvPr id="0" name=""/>
        <dsp:cNvSpPr/>
      </dsp:nvSpPr>
      <dsp:spPr>
        <a:xfrm>
          <a:off x="517066" y="1004944"/>
          <a:ext cx="3076798" cy="881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000" kern="1200" dirty="0">
              <a:latin typeface="+mn-lt"/>
              <a:cs typeface="Arial" panose="020B0604020202020204" pitchFamily="34" charset="0"/>
            </a:rPr>
            <a:t>Schweiz ratifiziert UN-BRK</a:t>
          </a:r>
        </a:p>
      </dsp:txBody>
      <dsp:txXfrm>
        <a:off x="517066" y="1004944"/>
        <a:ext cx="3076798" cy="881185"/>
      </dsp:txXfrm>
    </dsp:sp>
    <dsp:sp modelId="{DC25A8A6-1282-4E00-ACF6-3EBC45715754}">
      <dsp:nvSpPr>
        <dsp:cNvPr id="0" name=""/>
        <dsp:cNvSpPr/>
      </dsp:nvSpPr>
      <dsp:spPr>
        <a:xfrm>
          <a:off x="517066" y="549159"/>
          <a:ext cx="3076798" cy="455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CH" sz="3000" kern="1200" dirty="0"/>
            <a:t>2014</a:t>
          </a:r>
        </a:p>
      </dsp:txBody>
      <dsp:txXfrm>
        <a:off x="517066" y="549159"/>
        <a:ext cx="3076798" cy="455785"/>
      </dsp:txXfrm>
    </dsp:sp>
    <dsp:sp modelId="{B758D658-6CAA-463C-9303-5C06D5CF7DE0}">
      <dsp:nvSpPr>
        <dsp:cNvPr id="0" name=""/>
        <dsp:cNvSpPr/>
      </dsp:nvSpPr>
      <dsp:spPr>
        <a:xfrm>
          <a:off x="245262" y="518773"/>
          <a:ext cx="31976" cy="1488899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04F2B-7F03-4FF4-9A39-79BCAEB477CF}">
      <dsp:nvSpPr>
        <dsp:cNvPr id="0" name=""/>
        <dsp:cNvSpPr/>
      </dsp:nvSpPr>
      <dsp:spPr>
        <a:xfrm>
          <a:off x="2370558" y="2752788"/>
          <a:ext cx="3076798" cy="732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000" kern="1200" dirty="0">
              <a:latin typeface="+mn-lt"/>
              <a:cs typeface="Arial" panose="020B0604020202020204" pitchFamily="34" charset="0"/>
            </a:rPr>
            <a:t>Petition</a:t>
          </a:r>
        </a:p>
      </dsp:txBody>
      <dsp:txXfrm>
        <a:off x="2370558" y="2752788"/>
        <a:ext cx="3076798" cy="732414"/>
      </dsp:txXfrm>
    </dsp:sp>
    <dsp:sp modelId="{7F667EFE-436F-4163-9E23-22E753B92B02}">
      <dsp:nvSpPr>
        <dsp:cNvPr id="0" name=""/>
        <dsp:cNvSpPr/>
      </dsp:nvSpPr>
      <dsp:spPr>
        <a:xfrm>
          <a:off x="2370558" y="2269706"/>
          <a:ext cx="3076798" cy="483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CH" sz="3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2018</a:t>
          </a:r>
        </a:p>
      </dsp:txBody>
      <dsp:txXfrm>
        <a:off x="2370558" y="2269706"/>
        <a:ext cx="3076798" cy="483082"/>
      </dsp:txXfrm>
    </dsp:sp>
    <dsp:sp modelId="{FB26F91E-9F58-44A9-9D88-AB5326A93884}">
      <dsp:nvSpPr>
        <dsp:cNvPr id="0" name=""/>
        <dsp:cNvSpPr/>
      </dsp:nvSpPr>
      <dsp:spPr>
        <a:xfrm>
          <a:off x="2098755" y="1989207"/>
          <a:ext cx="31976" cy="1527162"/>
        </a:xfrm>
        <a:prstGeom prst="rect">
          <a:avLst/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F3E4E-2EA9-4D38-911C-4AF7C30062A2}">
      <dsp:nvSpPr>
        <dsp:cNvPr id="0" name=""/>
        <dsp:cNvSpPr/>
      </dsp:nvSpPr>
      <dsp:spPr>
        <a:xfrm>
          <a:off x="178110" y="439770"/>
          <a:ext cx="166279" cy="158005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5AFEF-ABC0-41CD-9A4A-4C5D6D03F8F5}">
      <dsp:nvSpPr>
        <dsp:cNvPr id="0" name=""/>
        <dsp:cNvSpPr/>
      </dsp:nvSpPr>
      <dsp:spPr>
        <a:xfrm>
          <a:off x="2031603" y="3435336"/>
          <a:ext cx="166279" cy="162066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CBF90-0835-4838-B4B5-65FC5954D780}">
      <dsp:nvSpPr>
        <dsp:cNvPr id="0" name=""/>
        <dsp:cNvSpPr/>
      </dsp:nvSpPr>
      <dsp:spPr>
        <a:xfrm>
          <a:off x="4224051" y="1004944"/>
          <a:ext cx="3076798" cy="881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000" kern="1200" dirty="0">
              <a:latin typeface="+mn-lt"/>
              <a:cs typeface="Arial" panose="020B0604020202020204" pitchFamily="34" charset="0"/>
            </a:rPr>
            <a:t>Massnahmen-prüfung</a:t>
          </a:r>
          <a:endParaRPr lang="de-CH" sz="3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Arial" panose="020B0604020202020204" pitchFamily="34" charset="0"/>
          </a:endParaRPr>
        </a:p>
      </dsp:txBody>
      <dsp:txXfrm>
        <a:off x="4224051" y="1004944"/>
        <a:ext cx="3076798" cy="881185"/>
      </dsp:txXfrm>
    </dsp:sp>
    <dsp:sp modelId="{58EB2116-D21D-42D9-B6A5-84792980D3D0}">
      <dsp:nvSpPr>
        <dsp:cNvPr id="0" name=""/>
        <dsp:cNvSpPr/>
      </dsp:nvSpPr>
      <dsp:spPr>
        <a:xfrm>
          <a:off x="4224051" y="549159"/>
          <a:ext cx="3076798" cy="455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CH" sz="3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2019</a:t>
          </a:r>
        </a:p>
      </dsp:txBody>
      <dsp:txXfrm>
        <a:off x="4224051" y="549159"/>
        <a:ext cx="3076798" cy="455785"/>
      </dsp:txXfrm>
    </dsp:sp>
    <dsp:sp modelId="{912ED0A8-7C05-4B8F-950F-52B06B08DD16}">
      <dsp:nvSpPr>
        <dsp:cNvPr id="0" name=""/>
        <dsp:cNvSpPr/>
      </dsp:nvSpPr>
      <dsp:spPr>
        <a:xfrm>
          <a:off x="3952247" y="518773"/>
          <a:ext cx="31976" cy="1488899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37FFD-DEF7-49AD-9A22-68DB69C299B3}">
      <dsp:nvSpPr>
        <dsp:cNvPr id="0" name=""/>
        <dsp:cNvSpPr/>
      </dsp:nvSpPr>
      <dsp:spPr>
        <a:xfrm>
          <a:off x="6077544" y="2752788"/>
          <a:ext cx="3076798" cy="732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000" kern="1200" dirty="0">
              <a:latin typeface="+mn-lt"/>
              <a:cs typeface="Arial" panose="020B0604020202020204" pitchFamily="34" charset="0"/>
            </a:rPr>
            <a:t>Auftrag an </a:t>
          </a:r>
          <a:r>
            <a:rPr lang="de-CH" sz="3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Arial" panose="020B0604020202020204" pitchFamily="34" charset="0"/>
            </a:rPr>
            <a:t>Kantonales </a:t>
          </a:r>
          <a:r>
            <a:rPr lang="de-CH" sz="3000" kern="1200" dirty="0">
              <a:latin typeface="+mn-lt"/>
              <a:cs typeface="Arial" panose="020B0604020202020204" pitchFamily="34" charset="0"/>
            </a:rPr>
            <a:t>Sozialamt</a:t>
          </a:r>
        </a:p>
      </dsp:txBody>
      <dsp:txXfrm>
        <a:off x="6077544" y="2752788"/>
        <a:ext cx="3076798" cy="732414"/>
      </dsp:txXfrm>
    </dsp:sp>
    <dsp:sp modelId="{14B2D677-FBBE-41C6-8E19-5995F9A74394}">
      <dsp:nvSpPr>
        <dsp:cNvPr id="0" name=""/>
        <dsp:cNvSpPr/>
      </dsp:nvSpPr>
      <dsp:spPr>
        <a:xfrm>
          <a:off x="6077544" y="2269706"/>
          <a:ext cx="3076798" cy="483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CH" sz="3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2021</a:t>
          </a:r>
        </a:p>
      </dsp:txBody>
      <dsp:txXfrm>
        <a:off x="6077544" y="2269706"/>
        <a:ext cx="3076798" cy="483082"/>
      </dsp:txXfrm>
    </dsp:sp>
    <dsp:sp modelId="{8577C7D1-322E-4CF8-B1D2-0DD7D6E33899}">
      <dsp:nvSpPr>
        <dsp:cNvPr id="0" name=""/>
        <dsp:cNvSpPr/>
      </dsp:nvSpPr>
      <dsp:spPr>
        <a:xfrm>
          <a:off x="5805740" y="1989207"/>
          <a:ext cx="31976" cy="1527162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617AFF-5402-45AB-BC02-13FBA2F0BAEA}">
      <dsp:nvSpPr>
        <dsp:cNvPr id="0" name=""/>
        <dsp:cNvSpPr/>
      </dsp:nvSpPr>
      <dsp:spPr>
        <a:xfrm>
          <a:off x="3885096" y="439770"/>
          <a:ext cx="166279" cy="158005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7A0AA-9A57-44D1-9B2D-96DBC07B2690}">
      <dsp:nvSpPr>
        <dsp:cNvPr id="0" name=""/>
        <dsp:cNvSpPr/>
      </dsp:nvSpPr>
      <dsp:spPr>
        <a:xfrm>
          <a:off x="5738589" y="3435336"/>
          <a:ext cx="166279" cy="162066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79AE0-2E2E-4A3D-8F6F-3C8517FB7D7F}">
      <dsp:nvSpPr>
        <dsp:cNvPr id="0" name=""/>
        <dsp:cNvSpPr/>
      </dsp:nvSpPr>
      <dsp:spPr>
        <a:xfrm>
          <a:off x="7931037" y="1004944"/>
          <a:ext cx="3076798" cy="881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000" kern="1200" dirty="0">
              <a:latin typeface="+mn-lt"/>
              <a:cs typeface="Arial" panose="020B0604020202020204" pitchFamily="34" charset="0"/>
            </a:rPr>
            <a:t>Projektauftrag &amp; </a:t>
          </a:r>
          <a:r>
            <a:rPr lang="de-CH" sz="3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Arial" panose="020B0604020202020204" pitchFamily="34" charset="0"/>
            </a:rPr>
            <a:t>Projektgruppe</a:t>
          </a:r>
        </a:p>
      </dsp:txBody>
      <dsp:txXfrm>
        <a:off x="7931037" y="1004944"/>
        <a:ext cx="3076798" cy="881185"/>
      </dsp:txXfrm>
    </dsp:sp>
    <dsp:sp modelId="{0D17CBF5-A530-488E-A7D6-2AC0BF0050E4}">
      <dsp:nvSpPr>
        <dsp:cNvPr id="0" name=""/>
        <dsp:cNvSpPr/>
      </dsp:nvSpPr>
      <dsp:spPr>
        <a:xfrm>
          <a:off x="7931037" y="549159"/>
          <a:ext cx="3076798" cy="455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CH" sz="3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2022/23</a:t>
          </a:r>
        </a:p>
      </dsp:txBody>
      <dsp:txXfrm>
        <a:off x="7931037" y="549159"/>
        <a:ext cx="3076798" cy="455785"/>
      </dsp:txXfrm>
    </dsp:sp>
    <dsp:sp modelId="{1744AEA1-DD40-47E0-A7A2-EC602B5F0889}">
      <dsp:nvSpPr>
        <dsp:cNvPr id="0" name=""/>
        <dsp:cNvSpPr/>
      </dsp:nvSpPr>
      <dsp:spPr>
        <a:xfrm>
          <a:off x="7659233" y="518773"/>
          <a:ext cx="31976" cy="1488899"/>
        </a:xfrm>
        <a:prstGeom prst="rect">
          <a:avLst/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35BF7D-A1BE-4B99-9090-0BEA7E8A9BEF}">
      <dsp:nvSpPr>
        <dsp:cNvPr id="0" name=""/>
        <dsp:cNvSpPr/>
      </dsp:nvSpPr>
      <dsp:spPr>
        <a:xfrm>
          <a:off x="7592082" y="439770"/>
          <a:ext cx="166279" cy="158005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76C7D-5531-423C-B576-15A6354BF660}">
      <dsp:nvSpPr>
        <dsp:cNvPr id="0" name=""/>
        <dsp:cNvSpPr/>
      </dsp:nvSpPr>
      <dsp:spPr>
        <a:xfrm>
          <a:off x="0" y="1978571"/>
          <a:ext cx="11087300" cy="39971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25F958-3C6F-494E-934B-9D25AC8EEA28}">
      <dsp:nvSpPr>
        <dsp:cNvPr id="0" name=""/>
        <dsp:cNvSpPr/>
      </dsp:nvSpPr>
      <dsp:spPr>
        <a:xfrm>
          <a:off x="10892001" y="1838672"/>
          <a:ext cx="239826" cy="319769"/>
        </a:xfrm>
        <a:prstGeom prst="chevron">
          <a:avLst>
            <a:gd name="adj" fmla="val 75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F992E-9DF0-430E-9790-89CAA1DAA7E8}">
      <dsp:nvSpPr>
        <dsp:cNvPr id="0" name=""/>
        <dsp:cNvSpPr/>
      </dsp:nvSpPr>
      <dsp:spPr>
        <a:xfrm>
          <a:off x="517066" y="1004944"/>
          <a:ext cx="3076798" cy="881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000" kern="1200" dirty="0">
              <a:latin typeface="+mn-lt"/>
              <a:cs typeface="Arial" panose="020B0604020202020204" pitchFamily="34" charset="0"/>
            </a:rPr>
            <a:t>Foren</a:t>
          </a:r>
        </a:p>
      </dsp:txBody>
      <dsp:txXfrm>
        <a:off x="517066" y="1004944"/>
        <a:ext cx="3076798" cy="881185"/>
      </dsp:txXfrm>
    </dsp:sp>
    <dsp:sp modelId="{DC25A8A6-1282-4E00-ACF6-3EBC45715754}">
      <dsp:nvSpPr>
        <dsp:cNvPr id="0" name=""/>
        <dsp:cNvSpPr/>
      </dsp:nvSpPr>
      <dsp:spPr>
        <a:xfrm>
          <a:off x="517066" y="549159"/>
          <a:ext cx="3076798" cy="455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CH" sz="3000" kern="1200" dirty="0"/>
            <a:t>2023</a:t>
          </a:r>
        </a:p>
      </dsp:txBody>
      <dsp:txXfrm>
        <a:off x="517066" y="549159"/>
        <a:ext cx="3076798" cy="455785"/>
      </dsp:txXfrm>
    </dsp:sp>
    <dsp:sp modelId="{B758D658-6CAA-463C-9303-5C06D5CF7DE0}">
      <dsp:nvSpPr>
        <dsp:cNvPr id="0" name=""/>
        <dsp:cNvSpPr/>
      </dsp:nvSpPr>
      <dsp:spPr>
        <a:xfrm>
          <a:off x="245262" y="518773"/>
          <a:ext cx="31976" cy="1488899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04F2B-7F03-4FF4-9A39-79BCAEB477CF}">
      <dsp:nvSpPr>
        <dsp:cNvPr id="0" name=""/>
        <dsp:cNvSpPr/>
      </dsp:nvSpPr>
      <dsp:spPr>
        <a:xfrm>
          <a:off x="2370558" y="2752788"/>
          <a:ext cx="3076798" cy="732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000" kern="1200" dirty="0">
              <a:latin typeface="+mn-lt"/>
              <a:cs typeface="Arial" panose="020B0604020202020204" pitchFamily="34" charset="0"/>
            </a:rPr>
            <a:t>Zielbilder &amp; Massnahmen</a:t>
          </a:r>
        </a:p>
      </dsp:txBody>
      <dsp:txXfrm>
        <a:off x="2370558" y="2752788"/>
        <a:ext cx="3076798" cy="732414"/>
      </dsp:txXfrm>
    </dsp:sp>
    <dsp:sp modelId="{7F667EFE-436F-4163-9E23-22E753B92B02}">
      <dsp:nvSpPr>
        <dsp:cNvPr id="0" name=""/>
        <dsp:cNvSpPr/>
      </dsp:nvSpPr>
      <dsp:spPr>
        <a:xfrm>
          <a:off x="2370558" y="2269706"/>
          <a:ext cx="3076798" cy="483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CH" sz="3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2024</a:t>
          </a:r>
        </a:p>
      </dsp:txBody>
      <dsp:txXfrm>
        <a:off x="2370558" y="2269706"/>
        <a:ext cx="3076798" cy="483082"/>
      </dsp:txXfrm>
    </dsp:sp>
    <dsp:sp modelId="{FB26F91E-9F58-44A9-9D88-AB5326A93884}">
      <dsp:nvSpPr>
        <dsp:cNvPr id="0" name=""/>
        <dsp:cNvSpPr/>
      </dsp:nvSpPr>
      <dsp:spPr>
        <a:xfrm>
          <a:off x="2098755" y="1989207"/>
          <a:ext cx="31976" cy="1527162"/>
        </a:xfrm>
        <a:prstGeom prst="rect">
          <a:avLst/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F3E4E-2EA9-4D38-911C-4AF7C30062A2}">
      <dsp:nvSpPr>
        <dsp:cNvPr id="0" name=""/>
        <dsp:cNvSpPr/>
      </dsp:nvSpPr>
      <dsp:spPr>
        <a:xfrm>
          <a:off x="178110" y="439770"/>
          <a:ext cx="166279" cy="158005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5AFEF-ABC0-41CD-9A4A-4C5D6D03F8F5}">
      <dsp:nvSpPr>
        <dsp:cNvPr id="0" name=""/>
        <dsp:cNvSpPr/>
      </dsp:nvSpPr>
      <dsp:spPr>
        <a:xfrm>
          <a:off x="2031603" y="3435336"/>
          <a:ext cx="166279" cy="162066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CBF90-0835-4838-B4B5-65FC5954D780}">
      <dsp:nvSpPr>
        <dsp:cNvPr id="0" name=""/>
        <dsp:cNvSpPr/>
      </dsp:nvSpPr>
      <dsp:spPr>
        <a:xfrm>
          <a:off x="4224051" y="1004944"/>
          <a:ext cx="3076798" cy="881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Arial" panose="020B0604020202020204" pitchFamily="34" charset="0"/>
            </a:rPr>
            <a:t>Kenntnisnahme Regierungsrat</a:t>
          </a:r>
        </a:p>
      </dsp:txBody>
      <dsp:txXfrm>
        <a:off x="4224051" y="1004944"/>
        <a:ext cx="3076798" cy="881185"/>
      </dsp:txXfrm>
    </dsp:sp>
    <dsp:sp modelId="{58EB2116-D21D-42D9-B6A5-84792980D3D0}">
      <dsp:nvSpPr>
        <dsp:cNvPr id="0" name=""/>
        <dsp:cNvSpPr/>
      </dsp:nvSpPr>
      <dsp:spPr>
        <a:xfrm>
          <a:off x="4224051" y="549159"/>
          <a:ext cx="3076798" cy="455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CH" sz="3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2024</a:t>
          </a:r>
        </a:p>
      </dsp:txBody>
      <dsp:txXfrm>
        <a:off x="4224051" y="549159"/>
        <a:ext cx="3076798" cy="455785"/>
      </dsp:txXfrm>
    </dsp:sp>
    <dsp:sp modelId="{912ED0A8-7C05-4B8F-950F-52B06B08DD16}">
      <dsp:nvSpPr>
        <dsp:cNvPr id="0" name=""/>
        <dsp:cNvSpPr/>
      </dsp:nvSpPr>
      <dsp:spPr>
        <a:xfrm>
          <a:off x="3952247" y="518773"/>
          <a:ext cx="31976" cy="1488899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1A01FC-6D4B-46FE-BBAE-B63C06EA5322}">
      <dsp:nvSpPr>
        <dsp:cNvPr id="0" name=""/>
        <dsp:cNvSpPr/>
      </dsp:nvSpPr>
      <dsp:spPr>
        <a:xfrm>
          <a:off x="6077544" y="2752788"/>
          <a:ext cx="3076798" cy="732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Arial" panose="020B0604020202020204" pitchFamily="34" charset="0"/>
            </a:rPr>
            <a:t>World Café</a:t>
          </a:r>
          <a:endParaRPr lang="de-CH" sz="3000" kern="1200" dirty="0">
            <a:latin typeface="+mn-lt"/>
          </a:endParaRPr>
        </a:p>
      </dsp:txBody>
      <dsp:txXfrm>
        <a:off x="6077544" y="2752788"/>
        <a:ext cx="3076798" cy="732414"/>
      </dsp:txXfrm>
    </dsp:sp>
    <dsp:sp modelId="{0C55BC64-AA87-4623-8FA5-44B3640BD557}">
      <dsp:nvSpPr>
        <dsp:cNvPr id="0" name=""/>
        <dsp:cNvSpPr/>
      </dsp:nvSpPr>
      <dsp:spPr>
        <a:xfrm>
          <a:off x="6077544" y="2269706"/>
          <a:ext cx="3076798" cy="483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CH" sz="3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2024</a:t>
          </a:r>
        </a:p>
      </dsp:txBody>
      <dsp:txXfrm>
        <a:off x="6077544" y="2269706"/>
        <a:ext cx="3076798" cy="483082"/>
      </dsp:txXfrm>
    </dsp:sp>
    <dsp:sp modelId="{FCF45367-B944-46DB-B3C2-89C7531816F2}">
      <dsp:nvSpPr>
        <dsp:cNvPr id="0" name=""/>
        <dsp:cNvSpPr/>
      </dsp:nvSpPr>
      <dsp:spPr>
        <a:xfrm>
          <a:off x="5805740" y="1989207"/>
          <a:ext cx="31976" cy="1527162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617AFF-5402-45AB-BC02-13FBA2F0BAEA}">
      <dsp:nvSpPr>
        <dsp:cNvPr id="0" name=""/>
        <dsp:cNvSpPr/>
      </dsp:nvSpPr>
      <dsp:spPr>
        <a:xfrm>
          <a:off x="3885096" y="439770"/>
          <a:ext cx="166279" cy="158005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D1BB75-BF02-4872-AA99-A2BA1D1CA01D}">
      <dsp:nvSpPr>
        <dsp:cNvPr id="0" name=""/>
        <dsp:cNvSpPr/>
      </dsp:nvSpPr>
      <dsp:spPr>
        <a:xfrm>
          <a:off x="5738589" y="3435336"/>
          <a:ext cx="166279" cy="162066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37FFD-DEF7-49AD-9A22-68DB69C299B3}">
      <dsp:nvSpPr>
        <dsp:cNvPr id="0" name=""/>
        <dsp:cNvSpPr/>
      </dsp:nvSpPr>
      <dsp:spPr>
        <a:xfrm>
          <a:off x="7931037" y="1004944"/>
          <a:ext cx="3076798" cy="881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000" kern="1200" dirty="0">
              <a:latin typeface="+mn-lt"/>
              <a:cs typeface="Arial" panose="020B0604020202020204" pitchFamily="34" charset="0"/>
            </a:rPr>
            <a:t>Verabschiedung Aktionsplan</a:t>
          </a:r>
        </a:p>
      </dsp:txBody>
      <dsp:txXfrm>
        <a:off x="7931037" y="1004944"/>
        <a:ext cx="3076798" cy="881185"/>
      </dsp:txXfrm>
    </dsp:sp>
    <dsp:sp modelId="{14B2D677-FBBE-41C6-8E19-5995F9A74394}">
      <dsp:nvSpPr>
        <dsp:cNvPr id="0" name=""/>
        <dsp:cNvSpPr/>
      </dsp:nvSpPr>
      <dsp:spPr>
        <a:xfrm>
          <a:off x="7931037" y="549159"/>
          <a:ext cx="3076798" cy="455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CH" sz="3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2026</a:t>
          </a:r>
        </a:p>
      </dsp:txBody>
      <dsp:txXfrm>
        <a:off x="7931037" y="549159"/>
        <a:ext cx="3076798" cy="455785"/>
      </dsp:txXfrm>
    </dsp:sp>
    <dsp:sp modelId="{8577C7D1-322E-4CF8-B1D2-0DD7D6E33899}">
      <dsp:nvSpPr>
        <dsp:cNvPr id="0" name=""/>
        <dsp:cNvSpPr/>
      </dsp:nvSpPr>
      <dsp:spPr>
        <a:xfrm>
          <a:off x="7659233" y="518773"/>
          <a:ext cx="31976" cy="1488899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7A0AA-9A57-44D1-9B2D-96DBC07B2690}">
      <dsp:nvSpPr>
        <dsp:cNvPr id="0" name=""/>
        <dsp:cNvSpPr/>
      </dsp:nvSpPr>
      <dsp:spPr>
        <a:xfrm>
          <a:off x="7592082" y="439770"/>
          <a:ext cx="166279" cy="158005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layout/BulletTimelineInverted">
  <dgm:title val=""/>
  <dgm:desc val=""/>
  <dgm:catLst>
    <dgm:cat type="process" pri="7451"/>
    <dgm:cat type="timeline" pri="101"/>
  </dgm:catLst>
  <dgm:sampData>
    <dgm:dataModel>
      <dgm:ptLst>
        <dgm:pt modelId="0" type="doc"/>
        <dgm:pt modelId="10">
          <dgm:prSet phldrT="Add an event" phldr="1"/>
        </dgm:pt>
        <dgm:pt modelId="11">
          <dgm:prSet phldrT="Write a description of the significance of this event" phldr="1"/>
        </dgm:pt>
        <dgm:pt modelId="20">
          <dgm:prSet phldrT="Add an event" phldr="1"/>
        </dgm:pt>
        <dgm:pt modelId="21">
          <dgm:prSet phldrT="Write a description of the significance of this event" phldr="1"/>
        </dgm:pt>
        <dgm:pt modelId="30">
          <dgm:prSet phldrT="Add an event" phldr="1"/>
        </dgm:pt>
        <dgm:pt modelId="31">
          <dgm:prSet phldrT="Write a description of the significance of this event" phldr="1"/>
        </dgm:pt>
        <dgm:pt modelId="40">
          <dgm:prSet phldrT="Add an event" phldr="1"/>
        </dgm:pt>
        <dgm:pt modelId="41">
          <dgm:prSet phldrT="Write a description of the significance of this event" phldr="1"/>
        </dgm:pt>
        <dgm:pt modelId="50">
          <dgm:prSet phldrT="Add an event" phldr="1"/>
        </dgm:pt>
        <dgm:pt modelId="51">
          <dgm:prSet phldrT="Write a description of the significance of this event" phldr="1"/>
        </dgm:pt>
      </dgm:ptLst>
      <dgm:cxnLst>
        <dgm:cxn modelId="100" srcId="0" destId="10" srcOrd="0" destOrd="0"/>
        <dgm:cxn modelId="12" srcId="10" destId="11" srcOrd="0" destOrd="0"/>
        <dgm:cxn modelId="101" srcId="0" destId="20" srcOrd="1" destOrd="0"/>
        <dgm:cxn modelId="22" srcId="20" destId="21" srcOrd="0" destOrd="0"/>
        <dgm:cxn modelId="102" srcId="0" destId="30" srcOrd="2" destOrd="0"/>
        <dgm:cxn modelId="32" srcId="30" destId="31" srcOrd="0" destOrd="0"/>
        <dgm:cxn modelId="103" srcId="0" destId="40" srcOrd="3" destOrd="0"/>
        <dgm:cxn modelId="42" srcId="40" destId="41" srcOrd="0" destOrd="0"/>
        <dgm:cxn modelId="104" srcId="0" destId="50" srcOrd="4" destOrd="0"/>
        <dgm:cxn modelId="52" srcId="50" destId="5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dir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 refType="h" fact="0.1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>
      <dgm:alg type="composite"/>
      <dgm:shape xmlns:r="http://schemas.openxmlformats.org/officeDocument/2006/relationships" r:blip="">
        <dgm:adjLst/>
      </dgm:shape>
      <dgm:presOf/>
      <dgm:choose name="DividerDirection">
        <dgm:if name="DividerLTR" func="var" arg="dir" op="equ" val="norm">
          <dgm:constrLst>
            <dgm:constr type="w" for="ch" forName="rectBar" refType="w" fact="0.996"/>
            <dgm:constr type="h" for="ch" forName="rectBar" refType="h" fact="0.1"/>
            <dgm:constr type="l" for="ch" forName="rectBar"/>
            <dgm:constr type="ctrY" for="ch" forName="rectBar" refType="h" fact="0.5"/>
            <dgm:constr type="w" for="ch" forName="chevronArrow" refType="h" fact="0.6"/>
            <dgm:constr type="h" for="ch" forName="chevronArrow" refType="h" fact="0.8"/>
            <dgm:constr type="r" for="ch" forName="chevronArrow" refType="w"/>
            <dgm:constr type="ctrY" for="ch" forName="chevronArrow" refType="h" fact="0.5"/>
          </dgm:constrLst>
        </dgm:if>
        <dgm:else name="DividerRTL">
          <dgm:constrLst>
            <dgm:constr type="w" for="ch" forName="rectBar" refType="w" fact="0.996"/>
            <dgm:constr type="h" for="ch" forName="rectBar" refType="h" fact="0.1"/>
            <dgm:constr type="r" for="ch" forName="rectBar" refType="w"/>
            <dgm:constr type="ctrY" for="ch" forName="rectBar" refType="h" fact="0.5"/>
            <dgm:constr type="w" for="ch" forName="chevronArrow" refType="h" fact="0.6"/>
            <dgm:constr type="h" for="ch" forName="chevronArrow" refType="h" fact="0.8"/>
            <dgm:constr type="l" for="ch" forName="chevronArrow"/>
            <dgm:constr type="ctrY" for="ch" forName="chevronArrow" refType="h" fact="0.5"/>
          </dgm:constrLst>
        </dgm:else>
      </dgm:choose>
      <dgm:ruleLst/>
      <dgm:layoutNode name="rectBar" styleLbl="dkBgShp">
        <dgm:alg type="sp"/>
        <dgm:shape xmlns:r="http://schemas.openxmlformats.org/officeDocument/2006/relationships" type="rect" r:blip="" zOrderOff="-1">
          <dgm:adjLst/>
          <dgm:extLst>
            <a:ext uri="{B698B0E9-8C71-41B9-8309-B3DCBF30829C}">
              <dgm1612:spPr xmlns:dgm1612="http://schemas.microsoft.com/office/drawing/2016/12/diagram">
                <a:gradFill rotWithShape="0">
                  <a:gsLst>
                    <a:gs pos="0">
                      <a:schemeClr val="accent1">
                        <a:tint val="76000"/>
                      </a:schemeClr>
                    </a:gs>
                    <a:gs pos="100000">
                      <a:schemeClr val="accent1">
                        <a:tint val="76000"/>
                      </a:schemeClr>
                    </a:gs>
                  </a:gsLst>
                  <a:lin ang="0" scaled="0"/>
                </a:gradFill>
              </dgm1612:spPr>
            </a:ext>
          </dgm:extLst>
        </dgm:shape>
        <dgm:presOf/>
        <dgm:constrLst/>
        <dgm:ruleLst/>
      </dgm:layoutNode>
      <dgm:layoutNode name="chevronArrow" styleLbl="dkBgShp">
        <dgm:alg type="sp"/>
        <dgm:choose name="ChevronDir">
          <dgm:if name="ChevronLTR" func="var" arg="dir" op="equ" val="norm">
            <dgm:shape xmlns:r="http://schemas.openxmlformats.org/officeDocument/2006/relationships" type="chevron" r:blip="" zOrderOff="-1">
              <dgm:adjLst>
                <dgm:adj idx="1" val="0.75"/>
              </dgm:adjLst>
              <dgm:extLst>
                <a:ext uri="{B698B0E9-8C71-41B9-8309-B3DCBF30829C}">
                  <dgm1612:spPr xmlns:dgm1612="http://schemas.microsoft.com/office/drawing/2016/12/diagram">
                    <a:gradFill rotWithShape="0">
                      <a:gsLst>
                        <a:gs pos="0">
                          <a:schemeClr val="accent1">
                            <a:tint val="76000"/>
                          </a:schemeClr>
                        </a:gs>
                        <a:gs pos="100000">
                          <a:schemeClr val="accent1">
                            <a:tint val="76000"/>
                          </a:schemeClr>
                        </a:gs>
                      </a:gsLst>
                      <a:lin ang="0" scaled="0"/>
                    </a:gradFill>
                  </dgm1612:spPr>
                </a:ext>
              </dgm:extLst>
            </dgm:shape>
          </dgm:if>
          <dgm:else name="ChevronRTL">
            <dgm:shape xmlns:r="http://schemas.openxmlformats.org/officeDocument/2006/relationships" rot="180" type="chevron" r:blip="" zOrderOff="-1">
              <dgm:adjLst>
                <dgm:adj idx="1" val="0.75"/>
              </dgm:adjLst>
              <dgm:extLst>
                <a:ext uri="{B698B0E9-8C71-41B9-8309-B3DCBF30829C}">
                  <dgm1612:spPr xmlns:dgm1612="http://schemas.microsoft.com/office/drawing/2016/12/diagram">
                    <a:gradFill rotWithShape="0">
                      <a:gsLst>
                        <a:gs pos="0">
                          <a:schemeClr val="accent1">
                            <a:tint val="76000"/>
                          </a:schemeClr>
                        </a:gs>
                        <a:gs pos="100000">
                          <a:schemeClr val="accent1">
                            <a:tint val="76000"/>
                          </a:schemeClr>
                        </a:gs>
                      </a:gsLst>
                      <a:lin ang="0" scaled="0"/>
                    </a:gradFill>
                  </dgm1612:spPr>
                </a:ext>
              </dgm:extLst>
            </dgm:shape>
          </dgm:else>
        </dgm:choose>
        <dgm:presOf/>
        <dgm:constrLst/>
        <dgm:ruleLst/>
      </dgm:layoutNode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>
            <dgm:param type="fallback" val="1D"/>
          </dgm:alg>
        </dgm:if>
        <dgm:else name="Name3">
          <dgm:alg type="lin">
            <dgm:param type="linDir" val="fromR"/>
            <dgm:param type="fallback" val="1D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325"/>
                        <dgm:constr type="h" for="ch" forName="ConnectorPoint1" refType="h" refFor="ch" refForName="DropPinPlaceHolder1" fact="0.325"/>
                        <dgm:constr type="ctrX" for="ch" forName="ConnectorPoint1" refType="ctrX" refFor="ch" refForName="ConnectLine1"/>
                        <dgm:constr type="ctrY" for="ch" forName="ConnectorPoint1" refType="t" refFor="ch" refForName="DropPinPlaceHolder1"/>
                        <dgm:constr type="w" for="ch" forName="DropPinPlaceHolder1" refType="h" fact="0.16"/>
                        <dgm:constr type="h" for="ch" forName="DropPinPlaceHolder1" refType="h" fact="0.16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h" fact="0.16"/>
                        <dgm:constr type="b" for="ch" forName="L2TextContainer1" refType="h" fact="0.4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t" for="ch" forName="L1TextContainer1" refType="h" fact="0.01"/>
                        <dgm:constr type="b" for="ch" forName="L1TextContainer1" refType="h" fact="0.16"/>
                        <dgm:constr type="w" for="ch" forName="ConnectLine1" refType="h" fact="0.01"/>
                        <dgm:constr type="ctrX" for="ch" forName="ConnectLine1" refType="ctrX" refFor="ch" refForName="DropPinPlaceHolder1"/>
                        <dgm:constr type="b" for="ch" forName="ConnectLine1" refType="h" fact="0.49"/>
                        <dgm:constr type="t" for="ch" forName="ConnectLine1" refType="b" refFor="ch" refForName="DropPinPlaceHolder1" fact="0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325"/>
                        <dgm:constr type="h" for="ch" forName="ConnectorPoint1" refType="h" refFor="ch" refForName="DropPinPlaceHolder1" fact="0.325"/>
                        <dgm:constr type="ctrX" for="ch" forName="ConnectorPoint1" refType="ctrX" refFor="ch" refForName="ConnectLine1"/>
                        <dgm:constr type="ctrY" for="ch" forName="ConnectorPoint1" refType="b" refFor="ch" refForName="DropPinPlaceHolder1"/>
                        <dgm:constr type="w" for="ch" forName="DropPinPlaceHolder1" refType="h" fact="0.16"/>
                        <dgm:constr type="h" for="ch" forName="DropPinPlaceHolder1" refType="h" fact="0.16"/>
                        <dgm:constr type="b" for="ch" forName="DropPinPlaceHolder1" refType="h"/>
                        <dgm:constr type="l" for="ch" forName="DropPinPlaceHolder1" refType="w" fact="0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h" fact="0.755"/>
                        <dgm:constr type="t" for="ch" forName="L1TextContainer1" refType="h" fact="0.6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h" fact="0.99"/>
                        <dgm:constr type="t" for="ch" forName="L2TextContainer1" refType="h" fact="0.755"/>
                        <dgm:constr type="w" for="ch" forName="ConnectLine1" refType="h" fact="0.01"/>
                        <dgm:constr type="ctrX" for="ch" forName="ConnectLine1" refType="ctrX" refFor="ch" refForName="DropPinPlaceHolder1"/>
                        <dgm:constr type="t" for="ch" forName="ConnectLine1" refType="h" fact="0.51"/>
                        <dgm:constr type="b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L1TextContainer1" refType="w" fact="0.83"/>
                        <dgm:constr type="l" for="ch" forName="L1TextContainer1" refType="w" fact="0"/>
                        <dgm:constr type="t" for="ch" forName="L1TextContainer1" refType="h" fact="0.01"/>
                        <dgm:constr type="b" for="ch" forName="L1TextContainer1" refType="h" fact="0.16"/>
                        <dgm:constr type="w" for="ch" forName="L2TextContainer1" refType="w" fact="0.83"/>
                        <dgm:constr type="l" for="ch" forName="L2TextContainer1" refType="w" fact="0"/>
                        <dgm:constr type="t" for="ch" forName="L2TextContainer1" refType="h" fact="0.16"/>
                        <dgm:constr type="b" for="ch" forName="L2TextContainer1" refType="h" fact="0.45"/>
                        <dgm:constr type="w" for="ch" forName="DropPinPlaceHolder1" refType="h" fact="0.16"/>
                        <dgm:constr type="h" for="ch" forName="DropPinPlaceHolder1" refType="h" fact="0.16"/>
                        <dgm:constr type="t" for="ch" forName="DropPinPlaceHolder1" refType="h" fact="0"/>
                        <dgm:constr type="r" for="ch" forName="DropPinPlaceHolder1" refType="w"/>
                        <dgm:constr type="w" for="ch" forName="ConnectLine1" refType="h" fact="0.01"/>
                        <dgm:constr type="ctrX" for="ch" forName="ConnectLine1" refType="ctrX" refFor="ch" refForName="DropPinPlaceHolder1"/>
                        <dgm:constr type="b" for="ch" forName="ConnectLine1" refType="h" fact="0.49"/>
                        <dgm:constr type="t" for="ch" forName="ConnectLine1" refType="b" refFor="ch" refForName="DropPinPlaceHolder1" fact="0"/>
                        <dgm:constr type="w" for="ch" forName="ConnectorPoint1" refType="h" refFor="ch" refForName="DropPinPlaceHolder1" fact="0.325"/>
                        <dgm:constr type="h" for="ch" forName="ConnectorPoint1" refType="h" refFor="ch" refForName="DropPinPlaceHolder1" fact="0.325"/>
                        <dgm:constr type="ctrX" for="ch" forName="ConnectorPoint1" refType="ctrX" refFor="ch" refForName="ConnectLine1"/>
                        <dgm:constr type="ctrY" for="ch" forName="ConnectorPoint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L1TextContainer1" refType="w" fact="0.83"/>
                        <dgm:constr type="l" for="ch" forName="L1TextContainer1" refType="w" fact="0"/>
                        <dgm:constr type="b" for="ch" forName="L1TextContainer1" refType="h" fact="0.755"/>
                        <dgm:constr type="t" for="ch" forName="L1TextContainer1" refType="h" fact="0.6"/>
                        <dgm:constr type="w" for="ch" forName="L2TextContainer1" refType="w" fact="0.83"/>
                        <dgm:constr type="l" for="ch" forName="L2TextContainer1" refType="w" fact="0"/>
                        <dgm:constr type="b" for="ch" forName="L2TextContainer1" refType="h" fact="0.99"/>
                        <dgm:constr type="t" for="ch" forName="L2TextContainer1" refType="h" fact="0.755"/>
                        <dgm:constr type="w" for="ch" forName="DropPinPlaceHolder1" refType="h" fact="0.16"/>
                        <dgm:constr type="h" for="ch" forName="DropPinPlaceHolder1" refType="h" fact="0.16"/>
                        <dgm:constr type="b" for="ch" forName="DropPinPlaceHolder1" refType="h"/>
                        <dgm:constr type="r" for="ch" forName="DropPinPlaceHolder1" refType="w"/>
                        <dgm:constr type="w" for="ch" forName="ConnectLine1" refType="h" fact="0.01"/>
                        <dgm:constr type="ctrX" for="ch" forName="ConnectLine1" refType="ctrX" refFor="ch" refForName="DropPinPlaceHolder1"/>
                        <dgm:constr type="t" for="ch" forName="ConnectLine1" refType="h" fact="0.51"/>
                        <dgm:constr type="b" for="ch" forName="ConnectLine1" refType="b" refFor="ch" refForName="DropPinPlaceHolder1"/>
                        <dgm:constr type="w" for="ch" forName="ConnectorPoint1" refType="h" refFor="ch" refForName="DropPinPlaceHolder1" fact="0.325"/>
                        <dgm:constr type="h" for="ch" forName="ConnectorPoint1" refType="h" refFor="ch" refForName="DropPinPlaceHolder1" fact="0.325"/>
                        <dgm:constr type="ctrX" for="ch" forName="ConnectorPoint1" refType="ctrX" refFor="ch" refForName="ConnectLine1"/>
                        <dgm:constr type="ctrY" for="ch" forName="ConnectorPoint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 fact="0"/>
                  <dgm:constr type="h" for="ch" forName="DropPin1" refType="h" fact="0"/>
                  <dgm:constr type="ctrX" for="ch" forName="DropPin1" refType="w" fact="0"/>
                  <dgm:constr type="ctrY" for="ch" forName="DropPin1" refType="h" fact="0"/>
                  <dgm:constr type="w" for="ch" forName="Ellipse1" refType="w" refFor="ch" refForName="DropPin1" fact="0"/>
                  <dgm:constr type="h" for="ch" forName="Ellipse1" refType="w" refFor="ch" refForName="DropPin1" fact="0"/>
                  <dgm:constr type="ctrX" for="ch" forName="Ellipse1" refType="ctrX" refFor="ch" refForName="DropPin1" fact="0"/>
                  <dgm:constr type="ctrY" for="ch" forName="Ellipse1" refType="ctrY" refFor="ch" refForName="DropPin1" fact="0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/>
                      <dgm:constr type="bMarg"/>
                    </dgm:constrLst>
                  </dgm:if>
                  <dgm:else name="Name88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/>
                      <dgm:constr type="bMarg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5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  <dgm:layoutNode name="ConnectLine1" styleLbl="dkBgShp"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</dgm:layoutNode>
              <dgm:layoutNode name="ConnectorPoint1" moveWith="ConnectLine1">
                <dgm:alg type="composite"/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Bullet1" refType="w"/>
                  <dgm:constr type="h" for="ch" forName="Bullet1" refType="w"/>
                  <dgm:constr type="ctrX" for="ch" forName="Bullet1" refType="w" fact="0.5"/>
                  <dgm:constr type="ctrY" for="ch" forName="Bullet1" refType="h" fact="0.5"/>
                </dgm:constrLst>
                <dgm:layoutNode name="Bullet1" styleLbl="lnNode1">
                  <dgm:alg type="sp"/>
                  <dgm:shape xmlns:r="http://schemas.openxmlformats.org/officeDocument/2006/relationships" type="ellipse" r:blip="" zOrderOff="10">
                    <dgm:adjLst/>
                  </dgm:shape>
                  <dgm:presOf/>
                  <dgm:constrLst/>
                </dgm:layoutNode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325"/>
                        <dgm:constr type="h" for="ch" forName="ConnectorPoint" refType="h" refFor="ch" refForName="DropPinPlaceHolder" fact="0.325"/>
                        <dgm:constr type="ctrX" for="ch" forName="ConnectorPoint" refType="ctrX" refFor="ch" refForName="ConnectLine"/>
                        <dgm:constr type="ctrY" for="ch" forName="ConnectorPoint" refType="t" refFor="ch" refForName="DropPinPlaceHolder"/>
                        <dgm:constr type="w" for="ch" forName="DropPinPlaceHolder" refType="h" fact="0.16"/>
                        <dgm:constr type="h" for="ch" forName="DropPinPlaceHolder" refType="h" fact="0.16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h" fact="0.16"/>
                        <dgm:constr type="b" for="ch" forName="L2TextContainer" refType="h" fact="0.4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t" for="ch" forName="L1TextContainer" refType="h" fact="0.01"/>
                        <dgm:constr type="b" for="ch" forName="L1TextContainer" refType="h" fact="0.16"/>
                        <dgm:constr type="w" for="ch" forName="ConnectLine" refType="h" fact="0.01"/>
                        <dgm:constr type="ctrX" for="ch" forName="ConnectLine" refType="ctrX" refFor="ch" refForName="DropPinPlaceHolder"/>
                        <dgm:constr type="b" for="ch" forName="ConnectLine" refType="h" fact="0.49"/>
                        <dgm:constr type="t" for="ch" forName="ConnectLine" refType="b" refFor="ch" refForName="DropPinPlaceHolder" fact="0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325"/>
                        <dgm:constr type="h" for="ch" forName="ConnectorPoint" refType="h" refFor="ch" refForName="DropPinPlaceHolder" fact="0.325"/>
                        <dgm:constr type="ctrX" for="ch" forName="ConnectorPoint" refType="ctrX" refFor="ch" refForName="ConnectLine"/>
                        <dgm:constr type="ctrY" for="ch" forName="ConnectorPoint" refType="b" refFor="ch" refForName="DropPinPlaceHolder"/>
                        <dgm:constr type="w" for="ch" forName="DropPinPlaceHolder" refType="h" fact="0.16"/>
                        <dgm:constr type="h" for="ch" forName="DropPinPlaceHolder" refType="h" fact="0.16"/>
                        <dgm:constr type="b" for="ch" forName="DropPinPlaceHolder" refType="h"/>
                        <dgm:constr type="l" for="ch" forName="DropPinPlaceHolder" refType="w" fact="0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h" fact="0.755"/>
                        <dgm:constr type="t" for="ch" forName="L1TextContainer" refType="h" fact="0.6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h" fact="0.99"/>
                        <dgm:constr type="t" for="ch" forName="L2TextContainer" refType="h" fact="0.755"/>
                        <dgm:constr type="w" for="ch" forName="ConnectLine" refType="h" fact="0.01"/>
                        <dgm:constr type="ctrX" for="ch" forName="ConnectLine" refType="ctrX" refFor="ch" refForName="DropPinPlaceHolder"/>
                        <dgm:constr type="t" for="ch" forName="ConnectLine" refType="h" fact="0.51"/>
                        <dgm:constr type="b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L1TextContainer" refType="w" fact="0.83"/>
                        <dgm:constr type="l" for="ch" forName="L1TextContainer" refType="w" fact="0"/>
                        <dgm:constr type="t" for="ch" forName="L1TextContainer" refType="h" fact="0.01"/>
                        <dgm:constr type="b" for="ch" forName="L1TextContainer" refType="h" fact="0.16"/>
                        <dgm:constr type="w" for="ch" forName="L2TextContainer" refType="w" fact="0.83"/>
                        <dgm:constr type="l" for="ch" forName="L2TextContainer" refType="w" fact="0"/>
                        <dgm:constr type="t" for="ch" forName="L2TextContainer" refType="h" fact="0.16"/>
                        <dgm:constr type="b" for="ch" forName="L2TextContainer" refType="h" fact="0.45"/>
                        <dgm:constr type="w" for="ch" forName="DropPinPlaceHolder" refType="h" fact="0.16"/>
                        <dgm:constr type="h" for="ch" forName="DropPinPlaceHolder" refType="h" fact="0.16"/>
                        <dgm:constr type="t" for="ch" forName="DropPinPlaceHolder" refType="h" fact="0"/>
                        <dgm:constr type="r" for="ch" forName="DropPinPlaceHolder" refType="w"/>
                        <dgm:constr type="w" for="ch" forName="ConnectLine" refType="h" fact="0.01"/>
                        <dgm:constr type="ctrX" for="ch" forName="ConnectLine" refType="ctrX" refFor="ch" refForName="DropPinPlaceHolder"/>
                        <dgm:constr type="b" for="ch" forName="ConnectLine" refType="h" fact="0.49"/>
                        <dgm:constr type="t" for="ch" forName="ConnectLine" refType="b" refFor="ch" refForName="DropPinPlaceHolder" fact="0"/>
                        <dgm:constr type="w" for="ch" forName="ConnectorPoint" refType="h" refFor="ch" refForName="DropPinPlaceHolder" fact="0.325"/>
                        <dgm:constr type="h" for="ch" forName="ConnectorPoint" refType="h" refFor="ch" refForName="DropPinPlaceHolder" fact="0.325"/>
                        <dgm:constr type="ctrX" for="ch" forName="ConnectorPoint" refType="ctrX" refFor="ch" refForName="ConnectLine"/>
                        <dgm:constr type="ctrY" for="ch" forName="ConnectorPoint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L1TextContainer" refType="w" fact="0.83"/>
                        <dgm:constr type="l" for="ch" forName="L1TextContainer" refType="w" fact="0"/>
                        <dgm:constr type="b" for="ch" forName="L1TextContainer" refType="h" fact="0.755"/>
                        <dgm:constr type="t" for="ch" forName="L1TextContainer" refType="h" fact="0.6"/>
                        <dgm:constr type="w" for="ch" forName="L2TextContainer" refType="w" fact="0.83"/>
                        <dgm:constr type="l" for="ch" forName="L2TextContainer" refType="w" fact="0"/>
                        <dgm:constr type="b" for="ch" forName="L2TextContainer" refType="h" fact="0.99"/>
                        <dgm:constr type="t" for="ch" forName="L2TextContainer" refType="h" fact="0.755"/>
                        <dgm:constr type="w" for="ch" forName="DropPinPlaceHolder" refType="h" fact="0.16"/>
                        <dgm:constr type="h" for="ch" forName="DropPinPlaceHolder" refType="h" fact="0.16"/>
                        <dgm:constr type="b" for="ch" forName="DropPinPlaceHolder" refType="h"/>
                        <dgm:constr type="r" for="ch" forName="DropPinPlaceHolder" refType="w"/>
                        <dgm:constr type="w" for="ch" forName="ConnectLine" refType="h" fact="0.01"/>
                        <dgm:constr type="ctrX" for="ch" forName="ConnectLine" refType="ctrX" refFor="ch" refForName="DropPinPlaceHolder"/>
                        <dgm:constr type="t" for="ch" forName="ConnectLine" refType="h" fact="0.51"/>
                        <dgm:constr type="b" for="ch" forName="ConnectLine" refType="b" refFor="ch" refForName="DropPinPlaceHolder"/>
                        <dgm:constr type="w" for="ch" forName="ConnectorPoint" refType="h" refFor="ch" refForName="DropPinPlaceHolder" fact="0.325"/>
                        <dgm:constr type="h" for="ch" forName="ConnectorPoint" refType="h" refFor="ch" refForName="DropPinPlaceHolder" fact="0.325"/>
                        <dgm:constr type="ctrX" for="ch" forName="ConnectorPoint" refType="ctrX" refFor="ch" refForName="ConnectLine"/>
                        <dgm:constr type="ctrY" for="ch" forName="ConnectorPoint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 fact="0"/>
                  <dgm:constr type="h" for="ch" forName="DropPin" refType="h" fact="0"/>
                  <dgm:constr type="ctrX" for="ch" forName="DropPin" refType="w" fact="0"/>
                  <dgm:constr type="ctrY" for="ch" forName="DropPin" refType="h" fact="0"/>
                  <dgm:constr type="w" for="ch" forName="Ellipse" refType="w" refFor="ch" refForName="DropPin" fact="0"/>
                  <dgm:constr type="h" for="ch" forName="Ellipse" refType="w" refFor="ch" refForName="DropPin" fact="0"/>
                  <dgm:constr type="ctrX" for="ch" forName="Ellipse" refType="ctrX" refFor="ch" refForName="DropPin" fact="0"/>
                  <dgm:constr type="ctrY" for="ch" forName="Ellipse" refType="ctrY" refFor="ch" refForName="DropPin" fact="0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/>
                      <dgm:constr type="bMarg"/>
                    </dgm:constrLst>
                  </dgm:if>
                  <dgm:else name="Name88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/>
                      <dgm:constr type="bMarg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5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  <dgm:layoutNode name="ConnectLine" styleLbl="dkBgShp"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</dgm:layoutNode>
              <dgm:layoutNode name="ConnectorPoint" moveWith="ConnectLine">
                <dgm:alg type="composite"/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Bullet" refType="w"/>
                  <dgm:constr type="h" for="ch" forName="Bullet" refType="w"/>
                  <dgm:constr type="ctrX" for="ch" forName="Bullet" refType="w" fact="0.5"/>
                  <dgm:constr type="ctrY" for="ch" forName="Bullet" refType="h" fact="0.5"/>
                </dgm:constrLst>
                <dgm:layoutNode name="Bullet" styleLbl="lnNode1">
                  <dgm:alg type="sp"/>
                  <dgm:shape xmlns:r="http://schemas.openxmlformats.org/officeDocument/2006/relationships" type="ellipse" r:blip="" zOrderOff="10">
                    <dgm:adjLst/>
                  </dgm:shape>
                  <dgm:presOf/>
                  <dgm:constrLst/>
                </dgm:layoutNode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24/layout/BulletTimelineInverted">
  <dgm:title val=""/>
  <dgm:desc val=""/>
  <dgm:catLst>
    <dgm:cat type="process" pri="7451"/>
    <dgm:cat type="timeline" pri="101"/>
  </dgm:catLst>
  <dgm:sampData>
    <dgm:dataModel>
      <dgm:ptLst>
        <dgm:pt modelId="0" type="doc"/>
        <dgm:pt modelId="10">
          <dgm:prSet phldrT="Add an event" phldr="1"/>
        </dgm:pt>
        <dgm:pt modelId="11">
          <dgm:prSet phldrT="Write a description of the significance of this event" phldr="1"/>
        </dgm:pt>
        <dgm:pt modelId="20">
          <dgm:prSet phldrT="Add an event" phldr="1"/>
        </dgm:pt>
        <dgm:pt modelId="21">
          <dgm:prSet phldrT="Write a description of the significance of this event" phldr="1"/>
        </dgm:pt>
        <dgm:pt modelId="30">
          <dgm:prSet phldrT="Add an event" phldr="1"/>
        </dgm:pt>
        <dgm:pt modelId="31">
          <dgm:prSet phldrT="Write a description of the significance of this event" phldr="1"/>
        </dgm:pt>
        <dgm:pt modelId="40">
          <dgm:prSet phldrT="Add an event" phldr="1"/>
        </dgm:pt>
        <dgm:pt modelId="41">
          <dgm:prSet phldrT="Write a description of the significance of this event" phldr="1"/>
        </dgm:pt>
        <dgm:pt modelId="50">
          <dgm:prSet phldrT="Add an event" phldr="1"/>
        </dgm:pt>
        <dgm:pt modelId="51">
          <dgm:prSet phldrT="Write a description of the significance of this event" phldr="1"/>
        </dgm:pt>
      </dgm:ptLst>
      <dgm:cxnLst>
        <dgm:cxn modelId="100" srcId="0" destId="10" srcOrd="0" destOrd="0"/>
        <dgm:cxn modelId="12" srcId="10" destId="11" srcOrd="0" destOrd="0"/>
        <dgm:cxn modelId="101" srcId="0" destId="20" srcOrd="1" destOrd="0"/>
        <dgm:cxn modelId="22" srcId="20" destId="21" srcOrd="0" destOrd="0"/>
        <dgm:cxn modelId="102" srcId="0" destId="30" srcOrd="2" destOrd="0"/>
        <dgm:cxn modelId="32" srcId="30" destId="31" srcOrd="0" destOrd="0"/>
        <dgm:cxn modelId="103" srcId="0" destId="40" srcOrd="3" destOrd="0"/>
        <dgm:cxn modelId="42" srcId="40" destId="41" srcOrd="0" destOrd="0"/>
        <dgm:cxn modelId="104" srcId="0" destId="50" srcOrd="4" destOrd="0"/>
        <dgm:cxn modelId="52" srcId="50" destId="5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dir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 refType="h" fact="0.1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>
      <dgm:alg type="composite"/>
      <dgm:shape xmlns:r="http://schemas.openxmlformats.org/officeDocument/2006/relationships" r:blip="">
        <dgm:adjLst/>
      </dgm:shape>
      <dgm:presOf/>
      <dgm:choose name="DividerDirection">
        <dgm:if name="DividerLTR" func="var" arg="dir" op="equ" val="norm">
          <dgm:constrLst>
            <dgm:constr type="w" for="ch" forName="rectBar" refType="w" fact="0.996"/>
            <dgm:constr type="h" for="ch" forName="rectBar" refType="h" fact="0.1"/>
            <dgm:constr type="l" for="ch" forName="rectBar"/>
            <dgm:constr type="ctrY" for="ch" forName="rectBar" refType="h" fact="0.5"/>
            <dgm:constr type="w" for="ch" forName="chevronArrow" refType="h" fact="0.6"/>
            <dgm:constr type="h" for="ch" forName="chevronArrow" refType="h" fact="0.8"/>
            <dgm:constr type="r" for="ch" forName="chevronArrow" refType="w"/>
            <dgm:constr type="ctrY" for="ch" forName="chevronArrow" refType="h" fact="0.5"/>
          </dgm:constrLst>
        </dgm:if>
        <dgm:else name="DividerRTL">
          <dgm:constrLst>
            <dgm:constr type="w" for="ch" forName="rectBar" refType="w" fact="0.996"/>
            <dgm:constr type="h" for="ch" forName="rectBar" refType="h" fact="0.1"/>
            <dgm:constr type="r" for="ch" forName="rectBar" refType="w"/>
            <dgm:constr type="ctrY" for="ch" forName="rectBar" refType="h" fact="0.5"/>
            <dgm:constr type="w" for="ch" forName="chevronArrow" refType="h" fact="0.6"/>
            <dgm:constr type="h" for="ch" forName="chevronArrow" refType="h" fact="0.8"/>
            <dgm:constr type="l" for="ch" forName="chevronArrow"/>
            <dgm:constr type="ctrY" for="ch" forName="chevronArrow" refType="h" fact="0.5"/>
          </dgm:constrLst>
        </dgm:else>
      </dgm:choose>
      <dgm:ruleLst/>
      <dgm:layoutNode name="rectBar" styleLbl="dkBgShp">
        <dgm:alg type="sp"/>
        <dgm:shape xmlns:r="http://schemas.openxmlformats.org/officeDocument/2006/relationships" type="rect" r:blip="" zOrderOff="-1">
          <dgm:adjLst/>
          <dgm:extLst>
            <a:ext uri="{B698B0E9-8C71-41B9-8309-B3DCBF30829C}">
              <dgm1612:spPr xmlns:dgm1612="http://schemas.microsoft.com/office/drawing/2016/12/diagram">
                <a:gradFill rotWithShape="0">
                  <a:gsLst>
                    <a:gs pos="0">
                      <a:schemeClr val="accent1">
                        <a:tint val="76000"/>
                      </a:schemeClr>
                    </a:gs>
                    <a:gs pos="100000">
                      <a:schemeClr val="accent1">
                        <a:tint val="76000"/>
                      </a:schemeClr>
                    </a:gs>
                  </a:gsLst>
                  <a:lin ang="0" scaled="0"/>
                </a:gradFill>
              </dgm1612:spPr>
            </a:ext>
          </dgm:extLst>
        </dgm:shape>
        <dgm:presOf/>
        <dgm:constrLst/>
        <dgm:ruleLst/>
      </dgm:layoutNode>
      <dgm:layoutNode name="chevronArrow" styleLbl="dkBgShp">
        <dgm:alg type="sp"/>
        <dgm:choose name="ChevronDir">
          <dgm:if name="ChevronLTR" func="var" arg="dir" op="equ" val="norm">
            <dgm:shape xmlns:r="http://schemas.openxmlformats.org/officeDocument/2006/relationships" type="chevron" r:blip="" zOrderOff="-1">
              <dgm:adjLst>
                <dgm:adj idx="1" val="0.75"/>
              </dgm:adjLst>
              <dgm:extLst>
                <a:ext uri="{B698B0E9-8C71-41B9-8309-B3DCBF30829C}">
                  <dgm1612:spPr xmlns:dgm1612="http://schemas.microsoft.com/office/drawing/2016/12/diagram">
                    <a:gradFill rotWithShape="0">
                      <a:gsLst>
                        <a:gs pos="0">
                          <a:schemeClr val="accent1">
                            <a:tint val="76000"/>
                          </a:schemeClr>
                        </a:gs>
                        <a:gs pos="100000">
                          <a:schemeClr val="accent1">
                            <a:tint val="76000"/>
                          </a:schemeClr>
                        </a:gs>
                      </a:gsLst>
                      <a:lin ang="0" scaled="0"/>
                    </a:gradFill>
                  </dgm1612:spPr>
                </a:ext>
              </dgm:extLst>
            </dgm:shape>
          </dgm:if>
          <dgm:else name="ChevronRTL">
            <dgm:shape xmlns:r="http://schemas.openxmlformats.org/officeDocument/2006/relationships" rot="180" type="chevron" r:blip="" zOrderOff="-1">
              <dgm:adjLst>
                <dgm:adj idx="1" val="0.75"/>
              </dgm:adjLst>
              <dgm:extLst>
                <a:ext uri="{B698B0E9-8C71-41B9-8309-B3DCBF30829C}">
                  <dgm1612:spPr xmlns:dgm1612="http://schemas.microsoft.com/office/drawing/2016/12/diagram">
                    <a:gradFill rotWithShape="0">
                      <a:gsLst>
                        <a:gs pos="0">
                          <a:schemeClr val="accent1">
                            <a:tint val="76000"/>
                          </a:schemeClr>
                        </a:gs>
                        <a:gs pos="100000">
                          <a:schemeClr val="accent1">
                            <a:tint val="76000"/>
                          </a:schemeClr>
                        </a:gs>
                      </a:gsLst>
                      <a:lin ang="0" scaled="0"/>
                    </a:gradFill>
                  </dgm1612:spPr>
                </a:ext>
              </dgm:extLst>
            </dgm:shape>
          </dgm:else>
        </dgm:choose>
        <dgm:presOf/>
        <dgm:constrLst/>
        <dgm:ruleLst/>
      </dgm:layoutNode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>
            <dgm:param type="fallback" val="1D"/>
          </dgm:alg>
        </dgm:if>
        <dgm:else name="Name3">
          <dgm:alg type="lin">
            <dgm:param type="linDir" val="fromR"/>
            <dgm:param type="fallback" val="1D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325"/>
                        <dgm:constr type="h" for="ch" forName="ConnectorPoint1" refType="h" refFor="ch" refForName="DropPinPlaceHolder1" fact="0.325"/>
                        <dgm:constr type="ctrX" for="ch" forName="ConnectorPoint1" refType="ctrX" refFor="ch" refForName="ConnectLine1"/>
                        <dgm:constr type="ctrY" for="ch" forName="ConnectorPoint1" refType="t" refFor="ch" refForName="DropPinPlaceHolder1"/>
                        <dgm:constr type="w" for="ch" forName="DropPinPlaceHolder1" refType="h" fact="0.16"/>
                        <dgm:constr type="h" for="ch" forName="DropPinPlaceHolder1" refType="h" fact="0.16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h" fact="0.16"/>
                        <dgm:constr type="b" for="ch" forName="L2TextContainer1" refType="h" fact="0.4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t" for="ch" forName="L1TextContainer1" refType="h" fact="0.01"/>
                        <dgm:constr type="b" for="ch" forName="L1TextContainer1" refType="h" fact="0.16"/>
                        <dgm:constr type="w" for="ch" forName="ConnectLine1" refType="h" fact="0.01"/>
                        <dgm:constr type="ctrX" for="ch" forName="ConnectLine1" refType="ctrX" refFor="ch" refForName="DropPinPlaceHolder1"/>
                        <dgm:constr type="b" for="ch" forName="ConnectLine1" refType="h" fact="0.49"/>
                        <dgm:constr type="t" for="ch" forName="ConnectLine1" refType="b" refFor="ch" refForName="DropPinPlaceHolder1" fact="0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325"/>
                        <dgm:constr type="h" for="ch" forName="ConnectorPoint1" refType="h" refFor="ch" refForName="DropPinPlaceHolder1" fact="0.325"/>
                        <dgm:constr type="ctrX" for="ch" forName="ConnectorPoint1" refType="ctrX" refFor="ch" refForName="ConnectLine1"/>
                        <dgm:constr type="ctrY" for="ch" forName="ConnectorPoint1" refType="b" refFor="ch" refForName="DropPinPlaceHolder1"/>
                        <dgm:constr type="w" for="ch" forName="DropPinPlaceHolder1" refType="h" fact="0.16"/>
                        <dgm:constr type="h" for="ch" forName="DropPinPlaceHolder1" refType="h" fact="0.16"/>
                        <dgm:constr type="b" for="ch" forName="DropPinPlaceHolder1" refType="h"/>
                        <dgm:constr type="l" for="ch" forName="DropPinPlaceHolder1" refType="w" fact="0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h" fact="0.755"/>
                        <dgm:constr type="t" for="ch" forName="L1TextContainer1" refType="h" fact="0.6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h" fact="0.99"/>
                        <dgm:constr type="t" for="ch" forName="L2TextContainer1" refType="h" fact="0.755"/>
                        <dgm:constr type="w" for="ch" forName="ConnectLine1" refType="h" fact="0.01"/>
                        <dgm:constr type="ctrX" for="ch" forName="ConnectLine1" refType="ctrX" refFor="ch" refForName="DropPinPlaceHolder1"/>
                        <dgm:constr type="t" for="ch" forName="ConnectLine1" refType="h" fact="0.51"/>
                        <dgm:constr type="b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L1TextContainer1" refType="w" fact="0.83"/>
                        <dgm:constr type="l" for="ch" forName="L1TextContainer1" refType="w" fact="0"/>
                        <dgm:constr type="t" for="ch" forName="L1TextContainer1" refType="h" fact="0.01"/>
                        <dgm:constr type="b" for="ch" forName="L1TextContainer1" refType="h" fact="0.16"/>
                        <dgm:constr type="w" for="ch" forName="L2TextContainer1" refType="w" fact="0.83"/>
                        <dgm:constr type="l" for="ch" forName="L2TextContainer1" refType="w" fact="0"/>
                        <dgm:constr type="t" for="ch" forName="L2TextContainer1" refType="h" fact="0.16"/>
                        <dgm:constr type="b" for="ch" forName="L2TextContainer1" refType="h" fact="0.45"/>
                        <dgm:constr type="w" for="ch" forName="DropPinPlaceHolder1" refType="h" fact="0.16"/>
                        <dgm:constr type="h" for="ch" forName="DropPinPlaceHolder1" refType="h" fact="0.16"/>
                        <dgm:constr type="t" for="ch" forName="DropPinPlaceHolder1" refType="h" fact="0"/>
                        <dgm:constr type="r" for="ch" forName="DropPinPlaceHolder1" refType="w"/>
                        <dgm:constr type="w" for="ch" forName="ConnectLine1" refType="h" fact="0.01"/>
                        <dgm:constr type="ctrX" for="ch" forName="ConnectLine1" refType="ctrX" refFor="ch" refForName="DropPinPlaceHolder1"/>
                        <dgm:constr type="b" for="ch" forName="ConnectLine1" refType="h" fact="0.49"/>
                        <dgm:constr type="t" for="ch" forName="ConnectLine1" refType="b" refFor="ch" refForName="DropPinPlaceHolder1" fact="0"/>
                        <dgm:constr type="w" for="ch" forName="ConnectorPoint1" refType="h" refFor="ch" refForName="DropPinPlaceHolder1" fact="0.325"/>
                        <dgm:constr type="h" for="ch" forName="ConnectorPoint1" refType="h" refFor="ch" refForName="DropPinPlaceHolder1" fact="0.325"/>
                        <dgm:constr type="ctrX" for="ch" forName="ConnectorPoint1" refType="ctrX" refFor="ch" refForName="ConnectLine1"/>
                        <dgm:constr type="ctrY" for="ch" forName="ConnectorPoint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L1TextContainer1" refType="w" fact="0.83"/>
                        <dgm:constr type="l" for="ch" forName="L1TextContainer1" refType="w" fact="0"/>
                        <dgm:constr type="b" for="ch" forName="L1TextContainer1" refType="h" fact="0.755"/>
                        <dgm:constr type="t" for="ch" forName="L1TextContainer1" refType="h" fact="0.6"/>
                        <dgm:constr type="w" for="ch" forName="L2TextContainer1" refType="w" fact="0.83"/>
                        <dgm:constr type="l" for="ch" forName="L2TextContainer1" refType="w" fact="0"/>
                        <dgm:constr type="b" for="ch" forName="L2TextContainer1" refType="h" fact="0.99"/>
                        <dgm:constr type="t" for="ch" forName="L2TextContainer1" refType="h" fact="0.755"/>
                        <dgm:constr type="w" for="ch" forName="DropPinPlaceHolder1" refType="h" fact="0.16"/>
                        <dgm:constr type="h" for="ch" forName="DropPinPlaceHolder1" refType="h" fact="0.16"/>
                        <dgm:constr type="b" for="ch" forName="DropPinPlaceHolder1" refType="h"/>
                        <dgm:constr type="r" for="ch" forName="DropPinPlaceHolder1" refType="w"/>
                        <dgm:constr type="w" for="ch" forName="ConnectLine1" refType="h" fact="0.01"/>
                        <dgm:constr type="ctrX" for="ch" forName="ConnectLine1" refType="ctrX" refFor="ch" refForName="DropPinPlaceHolder1"/>
                        <dgm:constr type="t" for="ch" forName="ConnectLine1" refType="h" fact="0.51"/>
                        <dgm:constr type="b" for="ch" forName="ConnectLine1" refType="b" refFor="ch" refForName="DropPinPlaceHolder1"/>
                        <dgm:constr type="w" for="ch" forName="ConnectorPoint1" refType="h" refFor="ch" refForName="DropPinPlaceHolder1" fact="0.325"/>
                        <dgm:constr type="h" for="ch" forName="ConnectorPoint1" refType="h" refFor="ch" refForName="DropPinPlaceHolder1" fact="0.325"/>
                        <dgm:constr type="ctrX" for="ch" forName="ConnectorPoint1" refType="ctrX" refFor="ch" refForName="ConnectLine1"/>
                        <dgm:constr type="ctrY" for="ch" forName="ConnectorPoint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 fact="0"/>
                  <dgm:constr type="h" for="ch" forName="DropPin1" refType="h" fact="0"/>
                  <dgm:constr type="ctrX" for="ch" forName="DropPin1" refType="w" fact="0"/>
                  <dgm:constr type="ctrY" for="ch" forName="DropPin1" refType="h" fact="0"/>
                  <dgm:constr type="w" for="ch" forName="Ellipse1" refType="w" refFor="ch" refForName="DropPin1" fact="0"/>
                  <dgm:constr type="h" for="ch" forName="Ellipse1" refType="w" refFor="ch" refForName="DropPin1" fact="0"/>
                  <dgm:constr type="ctrX" for="ch" forName="Ellipse1" refType="ctrX" refFor="ch" refForName="DropPin1" fact="0"/>
                  <dgm:constr type="ctrY" for="ch" forName="Ellipse1" refType="ctrY" refFor="ch" refForName="DropPin1" fact="0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/>
                      <dgm:constr type="bMarg"/>
                    </dgm:constrLst>
                  </dgm:if>
                  <dgm:else name="Name88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/>
                      <dgm:constr type="bMarg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5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  <dgm:layoutNode name="ConnectLine1" styleLbl="dkBgShp"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</dgm:layoutNode>
              <dgm:layoutNode name="ConnectorPoint1" moveWith="ConnectLine1">
                <dgm:alg type="composite"/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Bullet1" refType="w"/>
                  <dgm:constr type="h" for="ch" forName="Bullet1" refType="w"/>
                  <dgm:constr type="ctrX" for="ch" forName="Bullet1" refType="w" fact="0.5"/>
                  <dgm:constr type="ctrY" for="ch" forName="Bullet1" refType="h" fact="0.5"/>
                </dgm:constrLst>
                <dgm:layoutNode name="Bullet1" styleLbl="lnNode1">
                  <dgm:alg type="sp"/>
                  <dgm:shape xmlns:r="http://schemas.openxmlformats.org/officeDocument/2006/relationships" type="ellipse" r:blip="" zOrderOff="10">
                    <dgm:adjLst/>
                  </dgm:shape>
                  <dgm:presOf/>
                  <dgm:constrLst/>
                </dgm:layoutNode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325"/>
                        <dgm:constr type="h" for="ch" forName="ConnectorPoint" refType="h" refFor="ch" refForName="DropPinPlaceHolder" fact="0.325"/>
                        <dgm:constr type="ctrX" for="ch" forName="ConnectorPoint" refType="ctrX" refFor="ch" refForName="ConnectLine"/>
                        <dgm:constr type="ctrY" for="ch" forName="ConnectorPoint" refType="t" refFor="ch" refForName="DropPinPlaceHolder"/>
                        <dgm:constr type="w" for="ch" forName="DropPinPlaceHolder" refType="h" fact="0.16"/>
                        <dgm:constr type="h" for="ch" forName="DropPinPlaceHolder" refType="h" fact="0.16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h" fact="0.16"/>
                        <dgm:constr type="b" for="ch" forName="L2TextContainer" refType="h" fact="0.4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t" for="ch" forName="L1TextContainer" refType="h" fact="0.01"/>
                        <dgm:constr type="b" for="ch" forName="L1TextContainer" refType="h" fact="0.16"/>
                        <dgm:constr type="w" for="ch" forName="ConnectLine" refType="h" fact="0.01"/>
                        <dgm:constr type="ctrX" for="ch" forName="ConnectLine" refType="ctrX" refFor="ch" refForName="DropPinPlaceHolder"/>
                        <dgm:constr type="b" for="ch" forName="ConnectLine" refType="h" fact="0.49"/>
                        <dgm:constr type="t" for="ch" forName="ConnectLine" refType="b" refFor="ch" refForName="DropPinPlaceHolder" fact="0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325"/>
                        <dgm:constr type="h" for="ch" forName="ConnectorPoint" refType="h" refFor="ch" refForName="DropPinPlaceHolder" fact="0.325"/>
                        <dgm:constr type="ctrX" for="ch" forName="ConnectorPoint" refType="ctrX" refFor="ch" refForName="ConnectLine"/>
                        <dgm:constr type="ctrY" for="ch" forName="ConnectorPoint" refType="b" refFor="ch" refForName="DropPinPlaceHolder"/>
                        <dgm:constr type="w" for="ch" forName="DropPinPlaceHolder" refType="h" fact="0.16"/>
                        <dgm:constr type="h" for="ch" forName="DropPinPlaceHolder" refType="h" fact="0.16"/>
                        <dgm:constr type="b" for="ch" forName="DropPinPlaceHolder" refType="h"/>
                        <dgm:constr type="l" for="ch" forName="DropPinPlaceHolder" refType="w" fact="0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h" fact="0.755"/>
                        <dgm:constr type="t" for="ch" forName="L1TextContainer" refType="h" fact="0.6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h" fact="0.99"/>
                        <dgm:constr type="t" for="ch" forName="L2TextContainer" refType="h" fact="0.755"/>
                        <dgm:constr type="w" for="ch" forName="ConnectLine" refType="h" fact="0.01"/>
                        <dgm:constr type="ctrX" for="ch" forName="ConnectLine" refType="ctrX" refFor="ch" refForName="DropPinPlaceHolder"/>
                        <dgm:constr type="t" for="ch" forName="ConnectLine" refType="h" fact="0.51"/>
                        <dgm:constr type="b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L1TextContainer" refType="w" fact="0.83"/>
                        <dgm:constr type="l" for="ch" forName="L1TextContainer" refType="w" fact="0"/>
                        <dgm:constr type="t" for="ch" forName="L1TextContainer" refType="h" fact="0.01"/>
                        <dgm:constr type="b" for="ch" forName="L1TextContainer" refType="h" fact="0.16"/>
                        <dgm:constr type="w" for="ch" forName="L2TextContainer" refType="w" fact="0.83"/>
                        <dgm:constr type="l" for="ch" forName="L2TextContainer" refType="w" fact="0"/>
                        <dgm:constr type="t" for="ch" forName="L2TextContainer" refType="h" fact="0.16"/>
                        <dgm:constr type="b" for="ch" forName="L2TextContainer" refType="h" fact="0.45"/>
                        <dgm:constr type="w" for="ch" forName="DropPinPlaceHolder" refType="h" fact="0.16"/>
                        <dgm:constr type="h" for="ch" forName="DropPinPlaceHolder" refType="h" fact="0.16"/>
                        <dgm:constr type="t" for="ch" forName="DropPinPlaceHolder" refType="h" fact="0"/>
                        <dgm:constr type="r" for="ch" forName="DropPinPlaceHolder" refType="w"/>
                        <dgm:constr type="w" for="ch" forName="ConnectLine" refType="h" fact="0.01"/>
                        <dgm:constr type="ctrX" for="ch" forName="ConnectLine" refType="ctrX" refFor="ch" refForName="DropPinPlaceHolder"/>
                        <dgm:constr type="b" for="ch" forName="ConnectLine" refType="h" fact="0.49"/>
                        <dgm:constr type="t" for="ch" forName="ConnectLine" refType="b" refFor="ch" refForName="DropPinPlaceHolder" fact="0"/>
                        <dgm:constr type="w" for="ch" forName="ConnectorPoint" refType="h" refFor="ch" refForName="DropPinPlaceHolder" fact="0.325"/>
                        <dgm:constr type="h" for="ch" forName="ConnectorPoint" refType="h" refFor="ch" refForName="DropPinPlaceHolder" fact="0.325"/>
                        <dgm:constr type="ctrX" for="ch" forName="ConnectorPoint" refType="ctrX" refFor="ch" refForName="ConnectLine"/>
                        <dgm:constr type="ctrY" for="ch" forName="ConnectorPoint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L1TextContainer" refType="w" fact="0.83"/>
                        <dgm:constr type="l" for="ch" forName="L1TextContainer" refType="w" fact="0"/>
                        <dgm:constr type="b" for="ch" forName="L1TextContainer" refType="h" fact="0.755"/>
                        <dgm:constr type="t" for="ch" forName="L1TextContainer" refType="h" fact="0.6"/>
                        <dgm:constr type="w" for="ch" forName="L2TextContainer" refType="w" fact="0.83"/>
                        <dgm:constr type="l" for="ch" forName="L2TextContainer" refType="w" fact="0"/>
                        <dgm:constr type="b" for="ch" forName="L2TextContainer" refType="h" fact="0.99"/>
                        <dgm:constr type="t" for="ch" forName="L2TextContainer" refType="h" fact="0.755"/>
                        <dgm:constr type="w" for="ch" forName="DropPinPlaceHolder" refType="h" fact="0.16"/>
                        <dgm:constr type="h" for="ch" forName="DropPinPlaceHolder" refType="h" fact="0.16"/>
                        <dgm:constr type="b" for="ch" forName="DropPinPlaceHolder" refType="h"/>
                        <dgm:constr type="r" for="ch" forName="DropPinPlaceHolder" refType="w"/>
                        <dgm:constr type="w" for="ch" forName="ConnectLine" refType="h" fact="0.01"/>
                        <dgm:constr type="ctrX" for="ch" forName="ConnectLine" refType="ctrX" refFor="ch" refForName="DropPinPlaceHolder"/>
                        <dgm:constr type="t" for="ch" forName="ConnectLine" refType="h" fact="0.51"/>
                        <dgm:constr type="b" for="ch" forName="ConnectLine" refType="b" refFor="ch" refForName="DropPinPlaceHolder"/>
                        <dgm:constr type="w" for="ch" forName="ConnectorPoint" refType="h" refFor="ch" refForName="DropPinPlaceHolder" fact="0.325"/>
                        <dgm:constr type="h" for="ch" forName="ConnectorPoint" refType="h" refFor="ch" refForName="DropPinPlaceHolder" fact="0.325"/>
                        <dgm:constr type="ctrX" for="ch" forName="ConnectorPoint" refType="ctrX" refFor="ch" refForName="ConnectLine"/>
                        <dgm:constr type="ctrY" for="ch" forName="ConnectorPoint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 fact="0"/>
                  <dgm:constr type="h" for="ch" forName="DropPin" refType="h" fact="0"/>
                  <dgm:constr type="ctrX" for="ch" forName="DropPin" refType="w" fact="0"/>
                  <dgm:constr type="ctrY" for="ch" forName="DropPin" refType="h" fact="0"/>
                  <dgm:constr type="w" for="ch" forName="Ellipse" refType="w" refFor="ch" refForName="DropPin" fact="0"/>
                  <dgm:constr type="h" for="ch" forName="Ellipse" refType="w" refFor="ch" refForName="DropPin" fact="0"/>
                  <dgm:constr type="ctrX" for="ch" forName="Ellipse" refType="ctrX" refFor="ch" refForName="DropPin" fact="0"/>
                  <dgm:constr type="ctrY" for="ch" forName="Ellipse" refType="ctrY" refFor="ch" refForName="DropPin" fact="0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/>
                      <dgm:constr type="bMarg"/>
                    </dgm:constrLst>
                  </dgm:if>
                  <dgm:else name="Name88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/>
                      <dgm:constr type="bMarg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5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  <dgm:layoutNode name="ConnectLine" styleLbl="dkBgShp"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</dgm:layoutNode>
              <dgm:layoutNode name="ConnectorPoint" moveWith="ConnectLine">
                <dgm:alg type="composite"/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Bullet" refType="w"/>
                  <dgm:constr type="h" for="ch" forName="Bullet" refType="w"/>
                  <dgm:constr type="ctrX" for="ch" forName="Bullet" refType="w" fact="0.5"/>
                  <dgm:constr type="ctrY" for="ch" forName="Bullet" refType="h" fact="0.5"/>
                </dgm:constrLst>
                <dgm:layoutNode name="Bullet" styleLbl="lnNode1">
                  <dgm:alg type="sp"/>
                  <dgm:shape xmlns:r="http://schemas.openxmlformats.org/officeDocument/2006/relationships" type="ellipse" r:blip="" zOrderOff="10">
                    <dgm:adjLst/>
                  </dgm:shape>
                  <dgm:presOf/>
                  <dgm:constrLst/>
                </dgm:layoutNode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6A6CD-DD58-485A-9C02-029C82C9B64F}" type="datetimeFigureOut">
              <a:rPr lang="en-US" smtClean="0"/>
              <a:t>6/15/2026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B3249-810A-4F7A-BA0B-F37C2BC623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941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8B0CEA-DFE0-5C47-B22D-19C8359632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17" y="389876"/>
            <a:ext cx="11193418" cy="2651760"/>
          </a:xfrm>
        </p:spPr>
        <p:txBody>
          <a:bodyPr anchor="b">
            <a:noAutofit/>
          </a:bodyPr>
          <a:lstStyle>
            <a:lvl1pPr algn="l">
              <a:defRPr sz="5000" b="1" baseline="0">
                <a:solidFill>
                  <a:srgbClr val="016469"/>
                </a:solidFill>
              </a:defRPr>
            </a:lvl1pPr>
          </a:lstStyle>
          <a:p>
            <a:r>
              <a:rPr lang="de-CH" noProof="0" dirty="0"/>
              <a:t>Titel der Präsentation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833D8A1-4C44-A545-992B-68F44F1959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2417" y="3275765"/>
            <a:ext cx="11203601" cy="1730412"/>
          </a:xfrm>
        </p:spPr>
        <p:txBody>
          <a:bodyPr>
            <a:noAutofit/>
          </a:bodyPr>
          <a:lstStyle>
            <a:lvl1pPr marL="0" indent="0" algn="l">
              <a:lnSpc>
                <a:spcPct val="114000"/>
              </a:lnSpc>
              <a:buNone/>
              <a:defRPr sz="3000" b="1" baseline="0"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CH" noProof="0" dirty="0"/>
              <a:t>Name</a:t>
            </a:r>
            <a:br>
              <a:rPr lang="de-CH" noProof="0" dirty="0"/>
            </a:br>
            <a:r>
              <a:rPr lang="de-CH" noProof="0" dirty="0"/>
              <a:t>Organisation</a:t>
            </a:r>
            <a:br>
              <a:rPr lang="de-CH" noProof="0" dirty="0"/>
            </a:br>
            <a:endParaRPr lang="de-CH" noProof="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91680F1-3B9E-3340-BBC1-188BC41A8A4C}"/>
              </a:ext>
            </a:extLst>
          </p:cNvPr>
          <p:cNvSpPr/>
          <p:nvPr userDrawn="1"/>
        </p:nvSpPr>
        <p:spPr>
          <a:xfrm>
            <a:off x="-1783" y="5058000"/>
            <a:ext cx="12192000" cy="18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16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fld id="{44E00974-63E5-4E61-A13C-9F89126AE3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22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BECFFD-D909-D34D-8B9F-F153862A46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086" y="198783"/>
            <a:ext cx="10921685" cy="919803"/>
          </a:xfrm>
        </p:spPr>
        <p:txBody>
          <a:bodyPr>
            <a:normAutofit/>
          </a:bodyPr>
          <a:lstStyle>
            <a:lvl1pPr>
              <a:defRPr sz="3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CH" noProof="0" dirty="0"/>
              <a:t>Seitentitel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94157F-31D5-334F-9A9D-EF30494F15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0087" y="1298741"/>
            <a:ext cx="11065564" cy="372726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</a:lstStyle>
          <a:p>
            <a:r>
              <a:rPr lang="de-CH" noProof="0" dirty="0"/>
              <a:t>Bitte verwenden Sie mind. Schriftgrösse 30 Pt.</a:t>
            </a:r>
            <a:br>
              <a:rPr lang="de-CH" noProof="0" dirty="0"/>
            </a:br>
            <a:r>
              <a:rPr lang="de-CH" noProof="0" dirty="0"/>
              <a:t>(Im </a:t>
            </a:r>
            <a:r>
              <a:rPr lang="de-CH" noProof="0" dirty="0" err="1"/>
              <a:t>Menüband</a:t>
            </a:r>
            <a:r>
              <a:rPr lang="de-CH" noProof="0" dirty="0"/>
              <a:t> oben stehen Ihnen unter «Folie einfügen/Layout» weitere Folienlayouts zur Verfügung.)</a:t>
            </a: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451771" y="198783"/>
            <a:ext cx="634211" cy="940123"/>
          </a:xfrm>
          <a:prstGeom prst="rect">
            <a:avLst/>
          </a:prstGeom>
        </p:spPr>
        <p:txBody>
          <a:bodyPr/>
          <a:lstStyle>
            <a:lvl1pPr algn="r">
              <a:defRPr sz="2200">
                <a:solidFill>
                  <a:schemeClr val="tx1"/>
                </a:solidFill>
              </a:defRPr>
            </a:lvl1pPr>
          </a:lstStyle>
          <a:p>
            <a:pPr algn="r"/>
            <a:fld id="{44E00974-63E5-4E61-A13C-9F89126AE3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0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7337AD-D58D-0C4B-8E87-05754E7BE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455" y="198783"/>
            <a:ext cx="11039060" cy="3046835"/>
          </a:xfrm>
        </p:spPr>
        <p:txBody>
          <a:bodyPr anchor="b"/>
          <a:lstStyle>
            <a:lvl1pPr>
              <a:defRPr sz="4400" b="1">
                <a:solidFill>
                  <a:srgbClr val="016469"/>
                </a:solidFill>
              </a:defRPr>
            </a:lvl1pPr>
          </a:lstStyle>
          <a:p>
            <a:r>
              <a:rPr lang="de-CH" noProof="0" dirty="0"/>
              <a:t>Abschnittstitel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DF6C549-3E22-0B43-810F-EAE2DCDC02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455" y="3456633"/>
            <a:ext cx="11039060" cy="1572842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Untertitel bearbeiten</a:t>
            </a:r>
          </a:p>
        </p:txBody>
      </p:sp>
      <p:sp>
        <p:nvSpPr>
          <p:cNvPr id="7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fld id="{44E00974-63E5-4E61-A13C-9F89126AE3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6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FF0AF0-F55C-794D-BB42-6B347477D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340" y="198783"/>
            <a:ext cx="10908431" cy="940123"/>
          </a:xfrm>
        </p:spPr>
        <p:txBody>
          <a:bodyPr>
            <a:normAutofit/>
          </a:bodyPr>
          <a:lstStyle>
            <a:lvl1pPr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de-CH" noProof="0" dirty="0"/>
              <a:t>Seitentitel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693710-7C43-984E-8607-C5147DD30C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30086" y="1375376"/>
            <a:ext cx="5400000" cy="367370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000"/>
            </a:lvl1pPr>
          </a:lstStyle>
          <a:p>
            <a:r>
              <a:rPr lang="de-CH" noProof="0" dirty="0"/>
              <a:t>Bitte verwenden Sie mind. Schriftgrösse 30 Pt.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7FD9B2B-717B-8C4C-879B-8F0CBBF5C99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95651" y="1375376"/>
            <a:ext cx="5400000" cy="367370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000"/>
            </a:lvl1pPr>
          </a:lstStyle>
          <a:p>
            <a:r>
              <a:rPr lang="de-CH" noProof="0" dirty="0"/>
              <a:t>Bitte verwenden Sie mind. Schriftgrösse 30 Pt.</a:t>
            </a:r>
          </a:p>
        </p:txBody>
      </p:sp>
      <p:sp>
        <p:nvSpPr>
          <p:cNvPr id="5" name="Foliennummernplatzhalter 16">
            <a:extLst>
              <a:ext uri="{FF2B5EF4-FFF2-40B4-BE49-F238E27FC236}">
                <a16:creationId xmlns:a16="http://schemas.microsoft.com/office/drawing/2014/main" id="{6361EFD6-69EC-0A9F-A75E-03650A1C15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51771" y="198783"/>
            <a:ext cx="634211" cy="940123"/>
          </a:xfrm>
          <a:prstGeom prst="rect">
            <a:avLst/>
          </a:prstGeom>
        </p:spPr>
        <p:txBody>
          <a:bodyPr/>
          <a:lstStyle>
            <a:lvl1pPr algn="r">
              <a:defRPr sz="2200">
                <a:solidFill>
                  <a:schemeClr val="tx1"/>
                </a:solidFill>
              </a:defRPr>
            </a:lvl1pPr>
          </a:lstStyle>
          <a:p>
            <a:pPr algn="r"/>
            <a:fld id="{44E00974-63E5-4E61-A13C-9F89126AE3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59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8983" y="198783"/>
            <a:ext cx="11076667" cy="876255"/>
          </a:xfrm>
        </p:spPr>
        <p:txBody>
          <a:bodyPr/>
          <a:lstStyle>
            <a:lvl1pPr>
              <a:defRPr/>
            </a:lvl1pPr>
          </a:lstStyle>
          <a:p>
            <a:r>
              <a:rPr lang="de-CH" noProof="0" dirty="0"/>
              <a:t>Seitentitel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8984" y="1138907"/>
            <a:ext cx="5478591" cy="644560"/>
          </a:xfrm>
        </p:spPr>
        <p:txBody>
          <a:bodyPr anchor="t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noProof="0" dirty="0"/>
              <a:t>Untertitel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8984" y="1847335"/>
            <a:ext cx="5478591" cy="32004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CH" noProof="0" dirty="0"/>
              <a:t>Bitte verwenden Sie mind. Schriftgrösse 30 Pt.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138906"/>
            <a:ext cx="5430794" cy="644561"/>
          </a:xfrm>
        </p:spPr>
        <p:txBody>
          <a:bodyPr anchor="t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noProof="0" dirty="0"/>
              <a:t>Untertitel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199" y="1847335"/>
            <a:ext cx="5423451" cy="3200400"/>
          </a:xfrm>
        </p:spPr>
        <p:txBody>
          <a:bodyPr/>
          <a:lstStyle/>
          <a:p>
            <a:pPr lvl="0"/>
            <a:r>
              <a:rPr lang="de-CH" dirty="0"/>
              <a:t>Bitte verwenden Sie mind. Schriftgrösse 30 Pt.</a:t>
            </a:r>
          </a:p>
        </p:txBody>
      </p:sp>
      <p:sp>
        <p:nvSpPr>
          <p:cNvPr id="10" name="Foliennummernplatzhalter 16"/>
          <p:cNvSpPr txBox="1">
            <a:spLocks/>
          </p:cNvSpPr>
          <p:nvPr userDrawn="1"/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2200" kern="1200">
                <a:solidFill>
                  <a:srgbClr val="01646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E00974-63E5-4E61-A13C-9F89126AE3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99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8983" y="198783"/>
            <a:ext cx="11076667" cy="876255"/>
          </a:xfrm>
        </p:spPr>
        <p:txBody>
          <a:bodyPr/>
          <a:lstStyle>
            <a:lvl1pPr>
              <a:defRPr/>
            </a:lvl1pPr>
          </a:lstStyle>
          <a:p>
            <a:r>
              <a:rPr lang="de-CH" noProof="0" dirty="0"/>
              <a:t>Seitentitel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8985" y="1138907"/>
            <a:ext cx="3600000" cy="644560"/>
          </a:xfrm>
        </p:spPr>
        <p:txBody>
          <a:bodyPr anchor="t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noProof="0" dirty="0"/>
              <a:t>Untertitel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8985" y="1847335"/>
            <a:ext cx="3600000" cy="32004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CH" noProof="0" dirty="0"/>
              <a:t>Bitte verwenden Sie mind. Schriftgrösse 30 Pt.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997984" y="1138906"/>
            <a:ext cx="3600000" cy="644561"/>
          </a:xfrm>
        </p:spPr>
        <p:txBody>
          <a:bodyPr anchor="t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noProof="0" dirty="0"/>
              <a:t>Untertitel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995514" y="1847335"/>
            <a:ext cx="3600000" cy="3200400"/>
          </a:xfrm>
        </p:spPr>
        <p:txBody>
          <a:bodyPr/>
          <a:lstStyle/>
          <a:p>
            <a:pPr lvl="0"/>
            <a:r>
              <a:rPr lang="de-CH" dirty="0"/>
              <a:t>Bitte verwenden Sie mind. Schriftgrösse 30 Pt.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257317" y="1138907"/>
            <a:ext cx="3600000" cy="644560"/>
          </a:xfrm>
        </p:spPr>
        <p:txBody>
          <a:bodyPr anchor="t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noProof="0" dirty="0"/>
              <a:t>Untertitel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4257317" y="1847335"/>
            <a:ext cx="3600000" cy="32004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CH" noProof="0" dirty="0"/>
              <a:t>Bitte verwenden Sie mind. Schriftgrösse 30 Pt.</a:t>
            </a:r>
          </a:p>
        </p:txBody>
      </p:sp>
      <p:sp>
        <p:nvSpPr>
          <p:cNvPr id="7" name="Foliennummernplatzhalter 16">
            <a:extLst>
              <a:ext uri="{FF2B5EF4-FFF2-40B4-BE49-F238E27FC236}">
                <a16:creationId xmlns:a16="http://schemas.microsoft.com/office/drawing/2014/main" id="{6E4755D8-A9D4-0F06-A473-8AFCE4ED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7984" y="198783"/>
            <a:ext cx="487998" cy="940123"/>
          </a:xfrm>
          <a:prstGeom prst="rect">
            <a:avLst/>
          </a:prstGeom>
        </p:spPr>
        <p:txBody>
          <a:bodyPr/>
          <a:lstStyle>
            <a:lvl1pPr algn="r">
              <a:defRPr sz="2200">
                <a:solidFill>
                  <a:schemeClr val="tx1"/>
                </a:solidFill>
              </a:defRPr>
            </a:lvl1pPr>
          </a:lstStyle>
          <a:p>
            <a:pPr algn="r"/>
            <a:fld id="{44E00974-63E5-4E61-A13C-9F89126AE3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96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27E47-D610-F54F-8F30-9664F5BA9E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087" y="193432"/>
            <a:ext cx="4386469" cy="1371600"/>
          </a:xfrm>
        </p:spPr>
        <p:txBody>
          <a:bodyPr anchor="ctr"/>
          <a:lstStyle>
            <a:lvl1pPr>
              <a:defRPr sz="3200" b="1" baseline="0">
                <a:solidFill>
                  <a:srgbClr val="016469"/>
                </a:solidFill>
              </a:defRPr>
            </a:lvl1pPr>
          </a:lstStyle>
          <a:p>
            <a:r>
              <a:rPr lang="de-CH" noProof="0" dirty="0"/>
              <a:t>Seitentitel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A3D7A8-B22B-B648-9A5B-1A4FF5F02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599" y="198783"/>
            <a:ext cx="6414052" cy="48370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CH" noProof="0" dirty="0"/>
              <a:t>Bitte verwenden Sie mind. Schriftgrösse 30 Pt.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FD50D0C-CFBA-5A45-BD01-0FDDBFF862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0087" y="1738366"/>
            <a:ext cx="4386469" cy="329746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r>
              <a:rPr lang="de-CH" noProof="0" dirty="0"/>
              <a:t>Bitte verwenden Sie mind. Schriftgrösse 30 Pt.</a:t>
            </a:r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530087" y="1575080"/>
            <a:ext cx="4386469" cy="0"/>
          </a:xfrm>
          <a:prstGeom prst="line">
            <a:avLst/>
          </a:prstGeom>
          <a:ln w="15240">
            <a:solidFill>
              <a:srgbClr val="01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fld id="{44E00974-63E5-4E61-A13C-9F89126AE3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9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BB717B3-AFFC-964D-9CF1-A8672DEDAA5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937938" y="198784"/>
            <a:ext cx="3657712" cy="4837044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CH" noProof="0" dirty="0"/>
              <a:t>Bitte verwenden Sie mind. Schriftgrösse 30 Pt.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0D27E47-D610-F54F-8F30-9664F5BA9E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087" y="198784"/>
            <a:ext cx="7202899" cy="940122"/>
          </a:xfrm>
        </p:spPr>
        <p:txBody>
          <a:bodyPr anchor="ctr"/>
          <a:lstStyle>
            <a:lvl1pPr>
              <a:defRPr sz="3200" b="1">
                <a:solidFill>
                  <a:srgbClr val="016469"/>
                </a:solidFill>
              </a:defRPr>
            </a:lvl1pPr>
          </a:lstStyle>
          <a:p>
            <a:r>
              <a:rPr lang="de-DE" noProof="0" dirty="0"/>
              <a:t>Seitentitel bearbeiten</a:t>
            </a:r>
            <a:endParaRPr lang="de-CH" noProof="0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DFD50D0C-CFBA-5A45-BD01-0FDDBFF862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0087" y="1371600"/>
            <a:ext cx="7202899" cy="3650975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r>
              <a:rPr lang="de-CH" noProof="0" dirty="0"/>
              <a:t>Bitte verwenden Sie mind. Schriftgrösse 30 Pt.</a:t>
            </a:r>
          </a:p>
        </p:txBody>
      </p:sp>
      <p:sp>
        <p:nvSpPr>
          <p:cNvPr id="11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E00974-63E5-4E61-A13C-9F89126AE395}" type="slidenum"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1646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1646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9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24FF0AF0-F55C-794D-BB42-6B347477D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339" y="198783"/>
            <a:ext cx="10810461" cy="94012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16469"/>
                </a:solidFill>
              </a:defRPr>
            </a:lvl1pPr>
          </a:lstStyle>
          <a:p>
            <a:r>
              <a:rPr lang="de-CH" noProof="0" dirty="0"/>
              <a:t>Seitentitel bearbeiten</a:t>
            </a:r>
          </a:p>
        </p:txBody>
      </p:sp>
      <p:cxnSp>
        <p:nvCxnSpPr>
          <p:cNvPr id="7" name="Gerader Verbinder 6"/>
          <p:cNvCxnSpPr/>
          <p:nvPr userDrawn="1"/>
        </p:nvCxnSpPr>
        <p:spPr>
          <a:xfrm>
            <a:off x="530086" y="1138906"/>
            <a:ext cx="10823715" cy="0"/>
          </a:xfrm>
          <a:prstGeom prst="line">
            <a:avLst/>
          </a:prstGeom>
          <a:ln w="15240">
            <a:solidFill>
              <a:srgbClr val="01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fld id="{44E00974-63E5-4E61-A13C-9F89126AE3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4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9D3CA25-BBB6-D449-BF1A-993CE3235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39" y="365127"/>
            <a:ext cx="108104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noProof="0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132B9D-EBCB-6E42-AF60-AA6D3276F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339" y="1825625"/>
            <a:ext cx="10810461" cy="32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CH" noProof="0" dirty="0"/>
              <a:t>Mastertextformat bearbeiten
Zweite Ebene
Dritte Ebene
Vierte Ebene
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91680F1-3B9E-3340-BBC1-188BC41A8A4C}"/>
              </a:ext>
            </a:extLst>
          </p:cNvPr>
          <p:cNvSpPr/>
          <p:nvPr userDrawn="1"/>
        </p:nvSpPr>
        <p:spPr>
          <a:xfrm>
            <a:off x="0" y="5058000"/>
            <a:ext cx="12192000" cy="18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0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3" r:id="rId5"/>
    <p:sldLayoutId id="2147483666" r:id="rId6"/>
    <p:sldLayoutId id="2147483656" r:id="rId7"/>
    <p:sldLayoutId id="2147483665" r:id="rId8"/>
    <p:sldLayoutId id="2147483654" r:id="rId9"/>
    <p:sldLayoutId id="2147483655" r:id="rId10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2417" y="389876"/>
            <a:ext cx="11193418" cy="2366771"/>
          </a:xfrm>
        </p:spPr>
        <p:txBody>
          <a:bodyPr/>
          <a:lstStyle/>
          <a:p>
            <a:r>
              <a:rPr lang="en-US" sz="480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AKTIONSPLAN ZUR UN-BRK </a:t>
            </a:r>
            <a:br>
              <a:rPr lang="en-US" sz="480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</a:br>
            <a:r>
              <a:rPr lang="en-US" sz="480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2026-2034</a:t>
            </a:r>
            <a:endParaRPr lang="de-CH" sz="4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94199" y="3166782"/>
            <a:ext cx="11203601" cy="1817752"/>
          </a:xfrm>
        </p:spPr>
        <p:txBody>
          <a:bodyPr/>
          <a:lstStyle/>
          <a:p>
            <a:r>
              <a:rPr lang="en-US" spc="12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Luana Schena</a:t>
            </a:r>
          </a:p>
          <a:p>
            <a:r>
              <a:rPr lang="en-US" b="0" spc="12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Fachverantwortliche</a:t>
            </a:r>
            <a:r>
              <a:rPr lang="en-US" b="0" spc="12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spc="12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Inklusion</a:t>
            </a:r>
            <a:r>
              <a:rPr lang="en-US" b="0" spc="12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US" b="0" spc="12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Umsetzung</a:t>
            </a:r>
            <a:r>
              <a:rPr lang="en-US" b="0" spc="12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UN-BRK </a:t>
            </a:r>
            <a:br>
              <a:rPr lang="en-US" b="0" spc="12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0" spc="12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 </a:t>
            </a:r>
            <a:r>
              <a:rPr lang="en-US" b="0" spc="12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Kantons</a:t>
            </a:r>
            <a:r>
              <a:rPr lang="en-US" b="0" spc="12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Schaffhausen 2026</a:t>
            </a: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597DA67C-C123-19FB-FE31-3D5003652A70}"/>
              </a:ext>
            </a:extLst>
          </p:cNvPr>
          <p:cNvGrpSpPr/>
          <p:nvPr/>
        </p:nvGrpSpPr>
        <p:grpSpPr>
          <a:xfrm>
            <a:off x="9345168" y="259528"/>
            <a:ext cx="2558872" cy="807272"/>
            <a:chOff x="0" y="0"/>
            <a:chExt cx="4333227" cy="1440155"/>
          </a:xfrm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8177301-190E-A73A-EC20-C0C7DB1EDABF}"/>
                </a:ext>
              </a:extLst>
            </p:cNvPr>
            <p:cNvSpPr/>
            <p:nvPr/>
          </p:nvSpPr>
          <p:spPr>
            <a:xfrm>
              <a:off x="0" y="0"/>
              <a:ext cx="4333240" cy="1440180"/>
            </a:xfrm>
            <a:custGeom>
              <a:avLst/>
              <a:gdLst/>
              <a:ahLst/>
              <a:cxnLst/>
              <a:rect l="l" t="t" r="r" b="b"/>
              <a:pathLst>
                <a:path w="4333240" h="1440180">
                  <a:moveTo>
                    <a:pt x="0" y="0"/>
                  </a:moveTo>
                  <a:lnTo>
                    <a:pt x="4333240" y="0"/>
                  </a:lnTo>
                  <a:lnTo>
                    <a:pt x="4333240" y="1440180"/>
                  </a:lnTo>
                  <a:lnTo>
                    <a:pt x="0" y="1440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5" r="-44" b="1"/>
              </a:stretch>
            </a:blipFill>
          </p:spPr>
          <p:txBody>
            <a:bodyPr/>
            <a:lstStyle/>
            <a:p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3974420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15DD5-6117-E1D4-7BD4-60AB01890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A82FB-8F8C-928D-F869-5C887AD05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47" y="267980"/>
            <a:ext cx="11076667" cy="876255"/>
          </a:xfrm>
        </p:spPr>
        <p:txBody>
          <a:bodyPr/>
          <a:lstStyle/>
          <a:p>
            <a:r>
              <a:rPr lang="de-CH" dirty="0"/>
              <a:t>Monitoring - Begleitgruppe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533EC-B343-EF96-C606-DD36849ED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984" y="1445559"/>
            <a:ext cx="5400000" cy="3467527"/>
          </a:xfrm>
          <a:solidFill>
            <a:srgbClr val="FED501"/>
          </a:solidFill>
        </p:spPr>
        <p:txBody>
          <a:bodyPr/>
          <a:lstStyle/>
          <a:p>
            <a:pPr marL="0" indent="0">
              <a:buNone/>
            </a:pPr>
            <a:r>
              <a:rPr lang="de-CH" b="1" dirty="0"/>
              <a:t>5 - 7  </a:t>
            </a:r>
            <a:br>
              <a:rPr lang="de-CH" b="1" dirty="0"/>
            </a:br>
            <a:r>
              <a:rPr lang="de-CH" b="1" dirty="0"/>
              <a:t>Menschen mit Behinderungen als </a:t>
            </a:r>
            <a:r>
              <a:rPr lang="de-CH" b="1" dirty="0" err="1"/>
              <a:t>Erfahrungsexpert:innen</a:t>
            </a:r>
            <a:endParaRPr lang="de-CH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EA81D48-6D7C-514B-38B8-383DFD3836E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096000" y="1445559"/>
            <a:ext cx="5400000" cy="3467527"/>
          </a:xfrm>
          <a:solidFill>
            <a:srgbClr val="FED501"/>
          </a:solidFill>
        </p:spPr>
        <p:txBody>
          <a:bodyPr/>
          <a:lstStyle/>
          <a:p>
            <a:pPr marL="0" indent="0">
              <a:buNone/>
            </a:pPr>
            <a:br>
              <a:rPr lang="de-CH" b="1" dirty="0"/>
            </a:br>
            <a:r>
              <a:rPr lang="de-CH" b="1" dirty="0"/>
              <a:t>Beratung und Begleitung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64417-0A99-164C-C099-E77EEB8F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588" y="198438"/>
            <a:ext cx="633412" cy="939800"/>
          </a:xfrm>
          <a:prstGeom prst="rect">
            <a:avLst/>
          </a:prstGeom>
        </p:spPr>
        <p:txBody>
          <a:bodyPr/>
          <a:lstStyle/>
          <a:p>
            <a:pPr algn="ctr"/>
            <a:fld id="{44E00974-63E5-4E61-A13C-9F89126AE395}" type="slidenum">
              <a:rPr lang="en-US" smtClean="0"/>
              <a:pPr algn="ct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367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5F36F-C26B-93A6-E8B6-D42E57A2D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4">
            <a:extLst>
              <a:ext uri="{FF2B5EF4-FFF2-40B4-BE49-F238E27FC236}">
                <a16:creationId xmlns:a16="http://schemas.microsoft.com/office/drawing/2014/main" id="{A20FB297-E1A0-5D85-774B-71FBC6F93F66}"/>
              </a:ext>
            </a:extLst>
          </p:cNvPr>
          <p:cNvSpPr txBox="1"/>
          <p:nvPr/>
        </p:nvSpPr>
        <p:spPr>
          <a:xfrm>
            <a:off x="806825" y="200103"/>
            <a:ext cx="11502554" cy="1189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377">
              <a:lnSpc>
                <a:spcPct val="90000"/>
              </a:lnSpc>
              <a:spcBef>
                <a:spcPct val="0"/>
              </a:spcBef>
              <a:buNone/>
              <a:defRPr sz="3800" b="1">
                <a:solidFill>
                  <a:srgbClr val="000000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 err="1">
                <a:sym typeface="Arial Bold"/>
              </a:rPr>
              <a:t>Herzlichen</a:t>
            </a:r>
            <a:r>
              <a:rPr lang="en-US" sz="3200" dirty="0">
                <a:sym typeface="Arial Bold"/>
              </a:rPr>
              <a:t> Dank 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ym typeface="Arial Bold"/>
              </a:rPr>
              <a:t>für </a:t>
            </a:r>
            <a:r>
              <a:rPr lang="en-US" sz="3200" dirty="0" err="1">
                <a:sym typeface="Arial Bold"/>
              </a:rPr>
              <a:t>Ihre</a:t>
            </a:r>
            <a:r>
              <a:rPr lang="en-US" sz="3200" dirty="0">
                <a:sym typeface="Arial Bold"/>
              </a:rPr>
              <a:t> </a:t>
            </a:r>
            <a:r>
              <a:rPr lang="en-US" sz="3200" dirty="0" err="1">
                <a:sym typeface="Arial Bold"/>
              </a:rPr>
              <a:t>Aufmerksamkeit</a:t>
            </a:r>
            <a:r>
              <a:rPr lang="en-US" sz="3200" dirty="0">
                <a:sym typeface="Arial Bold"/>
              </a:rPr>
              <a:t>!</a:t>
            </a:r>
            <a:endParaRPr lang="en-US" sz="3200" b="0" dirty="0">
              <a:sym typeface="Arial Bold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D083A313-46E9-8F55-A4C3-409DA2D283C3}"/>
              </a:ext>
            </a:extLst>
          </p:cNvPr>
          <p:cNvSpPr/>
          <p:nvPr/>
        </p:nvSpPr>
        <p:spPr>
          <a:xfrm>
            <a:off x="972693" y="2627452"/>
            <a:ext cx="7313760" cy="2533929"/>
          </a:xfrm>
          <a:custGeom>
            <a:avLst/>
            <a:gdLst/>
            <a:ahLst/>
            <a:cxnLst/>
            <a:rect l="l" t="t" r="r" b="b"/>
            <a:pathLst>
              <a:path w="11519795" h="4003129">
                <a:moveTo>
                  <a:pt x="0" y="0"/>
                </a:moveTo>
                <a:lnTo>
                  <a:pt x="11519795" y="0"/>
                </a:lnTo>
                <a:lnTo>
                  <a:pt x="11519795" y="4003129"/>
                </a:lnTo>
                <a:lnTo>
                  <a:pt x="0" y="40031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6D9D8C15-4583-F289-0D53-E427BDD3DD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79" t="9227" r="8532" b="9033"/>
          <a:stretch>
            <a:fillRect/>
          </a:stretch>
        </p:blipFill>
        <p:spPr>
          <a:xfrm>
            <a:off x="9292630" y="2541494"/>
            <a:ext cx="2171300" cy="2151537"/>
          </a:xfrm>
          <a:prstGeom prst="rect">
            <a:avLst/>
          </a:prstGeom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A06FEA6D-7838-F2D8-FD3C-1D6FC5EFFEFF}"/>
              </a:ext>
            </a:extLst>
          </p:cNvPr>
          <p:cNvSpPr txBox="1"/>
          <p:nvPr/>
        </p:nvSpPr>
        <p:spPr>
          <a:xfrm>
            <a:off x="9326251" y="4698829"/>
            <a:ext cx="2043238" cy="3183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39"/>
              </a:lnSpc>
            </a:pPr>
            <a:r>
              <a:rPr lang="en-US" sz="2000" b="1" dirty="0">
                <a:solidFill>
                  <a:srgbClr val="11100E"/>
                </a:solidFill>
                <a:ea typeface="Arial"/>
                <a:cs typeface="Arial"/>
                <a:sym typeface="Arial"/>
              </a:rPr>
              <a:t>sh.ch/</a:t>
            </a:r>
            <a:r>
              <a:rPr lang="en-US" sz="2000" b="1" dirty="0" err="1">
                <a:solidFill>
                  <a:srgbClr val="11100E"/>
                </a:solidFill>
                <a:ea typeface="Arial"/>
                <a:cs typeface="Arial"/>
                <a:sym typeface="Arial"/>
              </a:rPr>
              <a:t>brk-inklusion</a:t>
            </a:r>
            <a:endParaRPr lang="en-US" sz="2000" b="1" dirty="0">
              <a:solidFill>
                <a:srgbClr val="11100E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9B8D2D3A-7C09-C23A-4B68-DD28E3F787E1}"/>
              </a:ext>
            </a:extLst>
          </p:cNvPr>
          <p:cNvSpPr txBox="1"/>
          <p:nvPr/>
        </p:nvSpPr>
        <p:spPr>
          <a:xfrm>
            <a:off x="9333333" y="1925941"/>
            <a:ext cx="255888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tabLst>
                <a:tab pos="2514600" algn="l"/>
              </a:tabLst>
            </a:pPr>
            <a:r>
              <a:rPr lang="en-US" sz="4000" dirty="0" err="1">
                <a:solidFill>
                  <a:srgbClr val="11100E"/>
                </a:solidFill>
                <a:ea typeface="Arial"/>
                <a:cs typeface="Arial"/>
                <a:sym typeface="Arial"/>
              </a:rPr>
              <a:t>Aktionsplan</a:t>
            </a:r>
            <a:endParaRPr lang="en-US" sz="4000" dirty="0">
              <a:solidFill>
                <a:srgbClr val="11100E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C23739DE-7A15-8FE4-F8CB-AB95177056FA}"/>
              </a:ext>
            </a:extLst>
          </p:cNvPr>
          <p:cNvGrpSpPr/>
          <p:nvPr/>
        </p:nvGrpSpPr>
        <p:grpSpPr>
          <a:xfrm>
            <a:off x="9326250" y="200103"/>
            <a:ext cx="2558872" cy="807272"/>
            <a:chOff x="0" y="0"/>
            <a:chExt cx="4333227" cy="1440155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9B86051-2040-40DD-8167-D216A56D771E}"/>
                </a:ext>
              </a:extLst>
            </p:cNvPr>
            <p:cNvSpPr/>
            <p:nvPr/>
          </p:nvSpPr>
          <p:spPr>
            <a:xfrm>
              <a:off x="0" y="0"/>
              <a:ext cx="4333240" cy="1440180"/>
            </a:xfrm>
            <a:custGeom>
              <a:avLst/>
              <a:gdLst/>
              <a:ahLst/>
              <a:cxnLst/>
              <a:rect l="l" t="t" r="r" b="b"/>
              <a:pathLst>
                <a:path w="4333240" h="1440180">
                  <a:moveTo>
                    <a:pt x="0" y="0"/>
                  </a:moveTo>
                  <a:lnTo>
                    <a:pt x="4333240" y="0"/>
                  </a:lnTo>
                  <a:lnTo>
                    <a:pt x="4333240" y="1440180"/>
                  </a:lnTo>
                  <a:lnTo>
                    <a:pt x="0" y="1440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5" r="-44" b="1"/>
              </a:stretch>
            </a:blipFill>
          </p:spPr>
          <p:txBody>
            <a:bodyPr/>
            <a:lstStyle/>
            <a:p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3793168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FCC01-9576-71D4-A987-E83F7B004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8621C-FB65-30BB-FFDB-0F5160EB7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solidFill>
                  <a:srgbClr val="000000"/>
                </a:solidFill>
                <a:latin typeface="+mn-lt"/>
                <a:ea typeface="Arial Bold"/>
                <a:cs typeface="Arial Bold"/>
                <a:sym typeface="Arial Bold"/>
              </a:rPr>
              <a:t>UN-BRK in Schaffhausen</a:t>
            </a:r>
            <a:endParaRPr lang="de-CH" sz="38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AC1CE-515F-A5AF-0CF3-D88556AB54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49" name="Group 19">
            <a:extLst>
              <a:ext uri="{FF2B5EF4-FFF2-40B4-BE49-F238E27FC236}">
                <a16:creationId xmlns:a16="http://schemas.microsoft.com/office/drawing/2014/main" id="{6678F5CA-CDF8-D53B-DE82-F9B6BEE33DC5}"/>
              </a:ext>
            </a:extLst>
          </p:cNvPr>
          <p:cNvGrpSpPr/>
          <p:nvPr/>
        </p:nvGrpSpPr>
        <p:grpSpPr>
          <a:xfrm>
            <a:off x="7982470" y="3209217"/>
            <a:ext cx="1201876" cy="1305885"/>
            <a:chOff x="184904" y="46227"/>
            <a:chExt cx="1602502" cy="1741181"/>
          </a:xfrm>
        </p:grpSpPr>
        <p:sp>
          <p:nvSpPr>
            <p:cNvPr id="253" name="TextBox 22">
              <a:extLst>
                <a:ext uri="{FF2B5EF4-FFF2-40B4-BE49-F238E27FC236}">
                  <a16:creationId xmlns:a16="http://schemas.microsoft.com/office/drawing/2014/main" id="{AA87D7DD-4155-FBE8-52C5-C97F6DEC50A5}"/>
                </a:ext>
              </a:extLst>
            </p:cNvPr>
            <p:cNvSpPr txBox="1"/>
            <p:nvPr/>
          </p:nvSpPr>
          <p:spPr>
            <a:xfrm>
              <a:off x="184904" y="46227"/>
              <a:ext cx="1602502" cy="1741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9"/>
                </a:lnSpc>
              </a:pPr>
              <a:endParaRPr dirty="0"/>
            </a:p>
          </p:txBody>
        </p:sp>
        <p:sp>
          <p:nvSpPr>
            <p:cNvPr id="251" name="Freeform 23">
              <a:extLst>
                <a:ext uri="{FF2B5EF4-FFF2-40B4-BE49-F238E27FC236}">
                  <a16:creationId xmlns:a16="http://schemas.microsoft.com/office/drawing/2014/main" id="{D0F7F903-3101-ED5F-EE32-510B5276AFFF}"/>
                </a:ext>
              </a:extLst>
            </p:cNvPr>
            <p:cNvSpPr/>
            <p:nvPr/>
          </p:nvSpPr>
          <p:spPr>
            <a:xfrm>
              <a:off x="423853" y="525256"/>
              <a:ext cx="1124605" cy="984029"/>
            </a:xfrm>
            <a:custGeom>
              <a:avLst/>
              <a:gdLst/>
              <a:ahLst/>
              <a:cxnLst/>
              <a:rect l="l" t="t" r="r" b="b"/>
              <a:pathLst>
                <a:path w="1124605" h="984029">
                  <a:moveTo>
                    <a:pt x="0" y="0"/>
                  </a:moveTo>
                  <a:lnTo>
                    <a:pt x="1124604" y="0"/>
                  </a:lnTo>
                  <a:lnTo>
                    <a:pt x="1124604" y="984028"/>
                  </a:lnTo>
                  <a:lnTo>
                    <a:pt x="0" y="984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CH"/>
            </a:p>
          </p:txBody>
        </p:sp>
      </p:grpSp>
      <p:graphicFrame>
        <p:nvGraphicFramePr>
          <p:cNvPr id="284" name="Diagramm 283">
            <a:extLst>
              <a:ext uri="{FF2B5EF4-FFF2-40B4-BE49-F238E27FC236}">
                <a16:creationId xmlns:a16="http://schemas.microsoft.com/office/drawing/2014/main" id="{45F1800D-429C-7944-4CAC-E65CBDAA62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50906"/>
              </p:ext>
            </p:extLst>
          </p:nvPr>
        </p:nvGraphicFramePr>
        <p:xfrm>
          <a:off x="530086" y="910167"/>
          <a:ext cx="11131828" cy="3997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8974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00A89-EA78-034C-B2F4-33D117ED3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F8C9B-D464-E0AD-88D3-3FA936DBE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UN-BRK in Schaffhausen</a:t>
            </a:r>
            <a:endParaRPr lang="de-CH" sz="3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1DAE0-CBFC-B143-71B1-254B46F5EB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49" name="Group 19">
            <a:extLst>
              <a:ext uri="{FF2B5EF4-FFF2-40B4-BE49-F238E27FC236}">
                <a16:creationId xmlns:a16="http://schemas.microsoft.com/office/drawing/2014/main" id="{E1D73E24-B98B-D2B6-C9BB-6F7F4810CB9E}"/>
              </a:ext>
            </a:extLst>
          </p:cNvPr>
          <p:cNvGrpSpPr/>
          <p:nvPr/>
        </p:nvGrpSpPr>
        <p:grpSpPr>
          <a:xfrm>
            <a:off x="7982470" y="3209217"/>
            <a:ext cx="1201876" cy="1305885"/>
            <a:chOff x="184904" y="46227"/>
            <a:chExt cx="1602502" cy="1741181"/>
          </a:xfrm>
        </p:grpSpPr>
        <p:sp>
          <p:nvSpPr>
            <p:cNvPr id="253" name="TextBox 22">
              <a:extLst>
                <a:ext uri="{FF2B5EF4-FFF2-40B4-BE49-F238E27FC236}">
                  <a16:creationId xmlns:a16="http://schemas.microsoft.com/office/drawing/2014/main" id="{4228DF2E-B07B-5480-8DCF-CFDFBA8C0BAD}"/>
                </a:ext>
              </a:extLst>
            </p:cNvPr>
            <p:cNvSpPr txBox="1"/>
            <p:nvPr/>
          </p:nvSpPr>
          <p:spPr>
            <a:xfrm>
              <a:off x="184904" y="46227"/>
              <a:ext cx="1602502" cy="1741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9"/>
                </a:lnSpc>
              </a:pPr>
              <a:endParaRPr dirty="0"/>
            </a:p>
          </p:txBody>
        </p:sp>
        <p:sp>
          <p:nvSpPr>
            <p:cNvPr id="251" name="Freeform 23">
              <a:extLst>
                <a:ext uri="{FF2B5EF4-FFF2-40B4-BE49-F238E27FC236}">
                  <a16:creationId xmlns:a16="http://schemas.microsoft.com/office/drawing/2014/main" id="{5E8B1451-04CB-F68C-B031-5FEBDF1E04EF}"/>
                </a:ext>
              </a:extLst>
            </p:cNvPr>
            <p:cNvSpPr/>
            <p:nvPr/>
          </p:nvSpPr>
          <p:spPr>
            <a:xfrm>
              <a:off x="423853" y="525256"/>
              <a:ext cx="1124605" cy="984029"/>
            </a:xfrm>
            <a:custGeom>
              <a:avLst/>
              <a:gdLst/>
              <a:ahLst/>
              <a:cxnLst/>
              <a:rect l="l" t="t" r="r" b="b"/>
              <a:pathLst>
                <a:path w="1124605" h="984029">
                  <a:moveTo>
                    <a:pt x="0" y="0"/>
                  </a:moveTo>
                  <a:lnTo>
                    <a:pt x="1124604" y="0"/>
                  </a:lnTo>
                  <a:lnTo>
                    <a:pt x="1124604" y="984028"/>
                  </a:lnTo>
                  <a:lnTo>
                    <a:pt x="0" y="984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CH"/>
            </a:p>
          </p:txBody>
        </p:sp>
      </p:grpSp>
      <p:graphicFrame>
        <p:nvGraphicFramePr>
          <p:cNvPr id="284" name="Diagramm 283">
            <a:extLst>
              <a:ext uri="{FF2B5EF4-FFF2-40B4-BE49-F238E27FC236}">
                <a16:creationId xmlns:a16="http://schemas.microsoft.com/office/drawing/2014/main" id="{34E145D0-D2D7-E35E-6C61-AD268008C4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6039098"/>
              </p:ext>
            </p:extLst>
          </p:nvPr>
        </p:nvGraphicFramePr>
        <p:xfrm>
          <a:off x="530086" y="910167"/>
          <a:ext cx="11131828" cy="3997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3965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2B011-1909-D923-9799-E38F4547C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ym typeface="Arial Bold"/>
              </a:rPr>
              <a:t>Grundlagen</a:t>
            </a:r>
            <a:r>
              <a:rPr lang="en-US" dirty="0">
                <a:sym typeface="Arial Bold"/>
              </a:rPr>
              <a:t> des </a:t>
            </a:r>
            <a:r>
              <a:rPr lang="en-US" dirty="0" err="1">
                <a:sym typeface="Arial Bold"/>
              </a:rPr>
              <a:t>Aktionsplans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AAF0E-86D6-34BA-A0AF-C0860B1A55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0EF61BB7-3FFD-B9A7-56CE-A8180C203A10}"/>
              </a:ext>
            </a:extLst>
          </p:cNvPr>
          <p:cNvSpPr txBox="1"/>
          <p:nvPr/>
        </p:nvSpPr>
        <p:spPr>
          <a:xfrm>
            <a:off x="7944993" y="4113327"/>
            <a:ext cx="2050389" cy="284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330"/>
              </a:lnSpc>
              <a:spcBef>
                <a:spcPct val="0"/>
              </a:spcBef>
            </a:pPr>
            <a:endParaRPr/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D5E6022C-BB06-5DC8-62A1-D0A06B813A51}"/>
              </a:ext>
            </a:extLst>
          </p:cNvPr>
          <p:cNvSpPr txBox="1"/>
          <p:nvPr/>
        </p:nvSpPr>
        <p:spPr>
          <a:xfrm>
            <a:off x="524798" y="3486471"/>
            <a:ext cx="1145741" cy="53860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0" lvl="0" indent="0" algn="r">
              <a:spcBef>
                <a:spcPts val="600"/>
              </a:spcBef>
              <a:spcAft>
                <a:spcPts val="600"/>
              </a:spcAft>
            </a:pPr>
            <a:r>
              <a:rPr lang="en-US" sz="3500" b="1" u="none" strike="noStrike" dirty="0" err="1">
                <a:solidFill>
                  <a:srgbClr val="000000"/>
                </a:solidFill>
                <a:ea typeface="Arial Bold"/>
                <a:cs typeface="Arial" panose="020B0604020202020204" pitchFamily="34" charset="0"/>
                <a:sym typeface="Arial Bold"/>
              </a:rPr>
              <a:t>BehiG</a:t>
            </a:r>
            <a:endParaRPr lang="en-US" sz="3500" b="1" u="none" strike="noStrike" dirty="0">
              <a:solidFill>
                <a:srgbClr val="000000"/>
              </a:solidFill>
              <a:ea typeface="Arial Bold"/>
              <a:cs typeface="Arial" panose="020B0604020202020204" pitchFamily="34" charset="0"/>
              <a:sym typeface="Arial Bold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E67DB57-DA2F-A83D-6A31-FF7237B2E4EA}"/>
              </a:ext>
            </a:extLst>
          </p:cNvPr>
          <p:cNvGrpSpPr/>
          <p:nvPr/>
        </p:nvGrpSpPr>
        <p:grpSpPr>
          <a:xfrm>
            <a:off x="2009105" y="1118586"/>
            <a:ext cx="5429601" cy="3530425"/>
            <a:chOff x="3789560" y="1498236"/>
            <a:chExt cx="4655115" cy="2872740"/>
          </a:xfrm>
        </p:grpSpPr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959457F9-4D51-C1C3-D38E-C8ACA9B294D6}"/>
                </a:ext>
              </a:extLst>
            </p:cNvPr>
            <p:cNvSpPr/>
            <p:nvPr/>
          </p:nvSpPr>
          <p:spPr>
            <a:xfrm>
              <a:off x="4532088" y="1498236"/>
              <a:ext cx="3159759" cy="2872740"/>
            </a:xfrm>
            <a:custGeom>
              <a:avLst/>
              <a:gdLst/>
              <a:ahLst/>
              <a:cxnLst/>
              <a:rect l="l" t="t" r="r" b="b"/>
              <a:pathLst>
                <a:path w="5578486" h="5194965">
                  <a:moveTo>
                    <a:pt x="0" y="0"/>
                  </a:moveTo>
                  <a:lnTo>
                    <a:pt x="5578486" y="0"/>
                  </a:lnTo>
                  <a:lnTo>
                    <a:pt x="5578486" y="5194965"/>
                  </a:lnTo>
                  <a:lnTo>
                    <a:pt x="0" y="5194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CH" dirty="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2164002-DB4C-198C-9D9C-E5F0E1B4A314}"/>
                </a:ext>
              </a:extLst>
            </p:cNvPr>
            <p:cNvSpPr/>
            <p:nvPr/>
          </p:nvSpPr>
          <p:spPr>
            <a:xfrm>
              <a:off x="5831034" y="1800939"/>
              <a:ext cx="656853" cy="779337"/>
            </a:xfrm>
            <a:custGeom>
              <a:avLst/>
              <a:gdLst/>
              <a:ahLst/>
              <a:cxnLst/>
              <a:rect l="l" t="t" r="r" b="b"/>
              <a:pathLst>
                <a:path w="1204555" h="1296963">
                  <a:moveTo>
                    <a:pt x="0" y="0"/>
                  </a:moveTo>
                  <a:lnTo>
                    <a:pt x="1204554" y="0"/>
                  </a:lnTo>
                  <a:lnTo>
                    <a:pt x="1204554" y="1296963"/>
                  </a:lnTo>
                  <a:lnTo>
                    <a:pt x="0" y="1296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CH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4A54EA6B-41A7-9534-1F4C-23FF584BB9A7}"/>
                </a:ext>
              </a:extLst>
            </p:cNvPr>
            <p:cNvSpPr/>
            <p:nvPr/>
          </p:nvSpPr>
          <p:spPr>
            <a:xfrm>
              <a:off x="6629244" y="3289576"/>
              <a:ext cx="656853" cy="680565"/>
            </a:xfrm>
            <a:custGeom>
              <a:avLst/>
              <a:gdLst/>
              <a:ahLst/>
              <a:cxnLst/>
              <a:rect l="l" t="t" r="r" b="b"/>
              <a:pathLst>
                <a:path w="1042154" h="1159560">
                  <a:moveTo>
                    <a:pt x="0" y="0"/>
                  </a:moveTo>
                  <a:lnTo>
                    <a:pt x="1042155" y="0"/>
                  </a:lnTo>
                  <a:lnTo>
                    <a:pt x="1042155" y="1159560"/>
                  </a:lnTo>
                  <a:lnTo>
                    <a:pt x="0" y="1159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CH" dirty="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BC27C8E6-56AB-3150-A866-EE54923DEC33}"/>
                </a:ext>
              </a:extLst>
            </p:cNvPr>
            <p:cNvSpPr/>
            <p:nvPr/>
          </p:nvSpPr>
          <p:spPr>
            <a:xfrm>
              <a:off x="4923812" y="3289576"/>
              <a:ext cx="656854" cy="680565"/>
            </a:xfrm>
            <a:custGeom>
              <a:avLst/>
              <a:gdLst/>
              <a:ahLst/>
              <a:cxnLst/>
              <a:rect l="l" t="t" r="r" b="b"/>
              <a:pathLst>
                <a:path w="1024217" h="1198498">
                  <a:moveTo>
                    <a:pt x="0" y="0"/>
                  </a:moveTo>
                  <a:lnTo>
                    <a:pt x="1024217" y="0"/>
                  </a:lnTo>
                  <a:lnTo>
                    <a:pt x="1024217" y="1198499"/>
                  </a:lnTo>
                  <a:lnTo>
                    <a:pt x="0" y="1198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CH"/>
            </a:p>
          </p:txBody>
        </p:sp>
        <p:sp>
          <p:nvSpPr>
            <p:cNvPr id="17" name="AutoShape 3">
              <a:extLst>
                <a:ext uri="{FF2B5EF4-FFF2-40B4-BE49-F238E27FC236}">
                  <a16:creationId xmlns:a16="http://schemas.microsoft.com/office/drawing/2014/main" id="{CD393ED5-413F-AB42-A730-614FCFF1A09F}"/>
                </a:ext>
              </a:extLst>
            </p:cNvPr>
            <p:cNvSpPr/>
            <p:nvPr/>
          </p:nvSpPr>
          <p:spPr>
            <a:xfrm>
              <a:off x="6770210" y="1973409"/>
              <a:ext cx="839816" cy="0"/>
            </a:xfrm>
            <a:prstGeom prst="line">
              <a:avLst/>
            </a:prstGeom>
            <a:ln w="44450" cap="flat">
              <a:solidFill>
                <a:srgbClr val="FED503"/>
              </a:solidFill>
              <a:prstDash val="sysDash"/>
              <a:headEnd type="none" w="sm" len="sm"/>
              <a:tailEnd type="oval" w="lg" len="lg"/>
            </a:ln>
          </p:spPr>
          <p:txBody>
            <a:bodyPr/>
            <a:lstStyle/>
            <a:p>
              <a:endParaRPr lang="de-CH" dirty="0"/>
            </a:p>
          </p:txBody>
        </p:sp>
        <p:sp>
          <p:nvSpPr>
            <p:cNvPr id="18" name="AutoShape 5">
              <a:extLst>
                <a:ext uri="{FF2B5EF4-FFF2-40B4-BE49-F238E27FC236}">
                  <a16:creationId xmlns:a16="http://schemas.microsoft.com/office/drawing/2014/main" id="{949FE8F9-8E7A-8EF2-F7D6-9470E5668CC7}"/>
                </a:ext>
              </a:extLst>
            </p:cNvPr>
            <p:cNvSpPr/>
            <p:nvPr/>
          </p:nvSpPr>
          <p:spPr>
            <a:xfrm>
              <a:off x="3789560" y="3644142"/>
              <a:ext cx="742528" cy="0"/>
            </a:xfrm>
            <a:prstGeom prst="line">
              <a:avLst/>
            </a:prstGeom>
            <a:ln w="44450" cap="flat">
              <a:solidFill>
                <a:srgbClr val="FF5757"/>
              </a:solidFill>
              <a:prstDash val="sysDash"/>
              <a:headEnd type="oval" w="lg" len="lg"/>
              <a:tailEnd type="none" w="sm" len="sm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A52D2160-CC56-B425-C95E-4E782E6BC981}"/>
                </a:ext>
              </a:extLst>
            </p:cNvPr>
            <p:cNvSpPr/>
            <p:nvPr/>
          </p:nvSpPr>
          <p:spPr>
            <a:xfrm flipV="1">
              <a:off x="7648672" y="3622079"/>
              <a:ext cx="796003" cy="2689"/>
            </a:xfrm>
            <a:prstGeom prst="line">
              <a:avLst/>
            </a:prstGeom>
            <a:ln w="44450" cap="flat">
              <a:solidFill>
                <a:srgbClr val="F4A04E"/>
              </a:solidFill>
              <a:prstDash val="sysDash"/>
              <a:headEnd type="none" w="sm" len="sm"/>
              <a:tailEnd type="oval" w="lg" len="lg"/>
            </a:ln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DE35AA6-9D45-AE12-CF56-EFEE127613E2}"/>
              </a:ext>
            </a:extLst>
          </p:cNvPr>
          <p:cNvSpPr txBox="1"/>
          <p:nvPr/>
        </p:nvSpPr>
        <p:spPr>
          <a:xfrm>
            <a:off x="6816640" y="1427539"/>
            <a:ext cx="2136513" cy="53860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</a:pPr>
            <a:r>
              <a:rPr lang="en-US" sz="3500" b="1" u="none" strike="noStrike" dirty="0">
                <a:solidFill>
                  <a:srgbClr val="000000"/>
                </a:solidFill>
                <a:ea typeface="Arial Bold"/>
                <a:cs typeface="Arial" panose="020B0604020202020204" pitchFamily="34" charset="0"/>
                <a:sym typeface="Arial Bold"/>
              </a:rPr>
              <a:t>UN-BRK</a:t>
            </a: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9B7B2BFD-F86D-D1C1-A36A-9D8C04DB0374}"/>
              </a:ext>
            </a:extLst>
          </p:cNvPr>
          <p:cNvSpPr txBox="1"/>
          <p:nvPr/>
        </p:nvSpPr>
        <p:spPr>
          <a:xfrm>
            <a:off x="7850285" y="3199613"/>
            <a:ext cx="3918591" cy="1077218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</a:pPr>
            <a:r>
              <a:rPr lang="en-US" sz="3500" b="1" u="none" strike="noStrike" dirty="0" err="1">
                <a:solidFill>
                  <a:srgbClr val="000000"/>
                </a:solidFill>
                <a:ea typeface="Arial Bold"/>
                <a:cs typeface="Arial" panose="020B0604020202020204" pitchFamily="34" charset="0"/>
                <a:sym typeface="Arial Bold"/>
              </a:rPr>
              <a:t>Verfassung</a:t>
            </a:r>
            <a:r>
              <a:rPr lang="en-US" sz="3500" b="1" u="none" strike="noStrike" dirty="0">
                <a:solidFill>
                  <a:srgbClr val="000000"/>
                </a:solidFill>
                <a:ea typeface="Arial Bold"/>
                <a:cs typeface="Arial" panose="020B0604020202020204" pitchFamily="34" charset="0"/>
                <a:sym typeface="Arial Bold"/>
              </a:rPr>
              <a:t> </a:t>
            </a:r>
            <a:br>
              <a:rPr lang="en-US" sz="3500" b="1" u="none" strike="noStrike" dirty="0">
                <a:solidFill>
                  <a:srgbClr val="000000"/>
                </a:solidFill>
                <a:ea typeface="Arial Bold"/>
                <a:cs typeface="Arial" panose="020B0604020202020204" pitchFamily="34" charset="0"/>
                <a:sym typeface="Arial Bold"/>
              </a:rPr>
            </a:br>
            <a:r>
              <a:rPr lang="en-US" sz="3500" b="1" u="none" strike="noStrike" dirty="0">
                <a:solidFill>
                  <a:srgbClr val="000000"/>
                </a:solidFill>
                <a:ea typeface="Arial Bold"/>
                <a:cs typeface="Arial" panose="020B0604020202020204" pitchFamily="34" charset="0"/>
                <a:sym typeface="Arial Bold"/>
              </a:rPr>
              <a:t>Kanton Schaffhausen</a:t>
            </a:r>
          </a:p>
        </p:txBody>
      </p:sp>
    </p:spTree>
    <p:extLst>
      <p:ext uri="{BB962C8B-B14F-4D97-AF65-F5344CB8AC3E}">
        <p14:creationId xmlns:p14="http://schemas.microsoft.com/office/powerpoint/2010/main" val="1965380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4AA183D-4967-F869-4261-2BBA026A50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E7B068CC-AED8-9340-AFE3-E08ADA979CE7}"/>
              </a:ext>
            </a:extLst>
          </p:cNvPr>
          <p:cNvSpPr/>
          <p:nvPr/>
        </p:nvSpPr>
        <p:spPr>
          <a:xfrm>
            <a:off x="1349582" y="1817532"/>
            <a:ext cx="9492835" cy="3222935"/>
          </a:xfrm>
          <a:custGeom>
            <a:avLst/>
            <a:gdLst/>
            <a:ahLst/>
            <a:cxnLst/>
            <a:rect l="l" t="t" r="r" b="b"/>
            <a:pathLst>
              <a:path w="10862446" h="4114151">
                <a:moveTo>
                  <a:pt x="0" y="0"/>
                </a:moveTo>
                <a:lnTo>
                  <a:pt x="10862445" y="0"/>
                </a:lnTo>
                <a:lnTo>
                  <a:pt x="10862445" y="4114152"/>
                </a:lnTo>
                <a:lnTo>
                  <a:pt x="0" y="41141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EA5EA234-B0B2-2251-AE80-D08F876DD47F}"/>
              </a:ext>
            </a:extLst>
          </p:cNvPr>
          <p:cNvSpPr/>
          <p:nvPr/>
        </p:nvSpPr>
        <p:spPr>
          <a:xfrm>
            <a:off x="1676399" y="203573"/>
            <a:ext cx="8839200" cy="1613959"/>
          </a:xfrm>
          <a:custGeom>
            <a:avLst/>
            <a:gdLst/>
            <a:ahLst/>
            <a:cxnLst/>
            <a:rect l="l" t="t" r="r" b="b"/>
            <a:pathLst>
              <a:path w="5448125" h="2696822">
                <a:moveTo>
                  <a:pt x="0" y="0"/>
                </a:moveTo>
                <a:lnTo>
                  <a:pt x="5448125" y="0"/>
                </a:lnTo>
                <a:lnTo>
                  <a:pt x="5448125" y="2696822"/>
                </a:lnTo>
                <a:lnTo>
                  <a:pt x="0" y="269682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ctr">
              <a:lnSpc>
                <a:spcPts val="7353"/>
              </a:lnSpc>
              <a:spcBef>
                <a:spcPct val="0"/>
              </a:spcBef>
            </a:pPr>
            <a:r>
              <a:rPr lang="en-US" sz="3800" b="1" dirty="0" err="1">
                <a:solidFill>
                  <a:srgbClr val="000000"/>
                </a:solidFill>
                <a:ea typeface="Arial Bold"/>
                <a:cs typeface="Arial Bold"/>
                <a:sym typeface="Arial Bold"/>
              </a:rPr>
              <a:t>Grundprinzip</a:t>
            </a:r>
            <a:r>
              <a:rPr lang="en-US" sz="3800" b="1" dirty="0">
                <a:solidFill>
                  <a:srgbClr val="000000"/>
                </a:solidFill>
                <a:ea typeface="Arial Bold"/>
                <a:cs typeface="Arial Bold"/>
                <a:sym typeface="Arial Bold"/>
              </a:rPr>
              <a:t>: </a:t>
            </a:r>
            <a:r>
              <a:rPr lang="en-US" sz="3800" b="1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Nichts</a:t>
            </a:r>
            <a:r>
              <a:rPr lang="en-US" sz="38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über</a:t>
            </a:r>
            <a:r>
              <a:rPr lang="en-US" sz="38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uns</a:t>
            </a:r>
            <a:r>
              <a:rPr lang="en-US" sz="38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, </a:t>
            </a:r>
            <a:r>
              <a:rPr lang="en-US" sz="3800" b="1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ohne</a:t>
            </a:r>
            <a:r>
              <a:rPr lang="en-US" sz="38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uns</a:t>
            </a:r>
            <a:r>
              <a:rPr lang="en-US" sz="38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31964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51C04F-C954-82FA-7BB5-2756652FC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Eindrücke aus dem partizipativen Prozess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1913BCC-AC77-4041-2653-9B058F96ED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3340" y="1544905"/>
            <a:ext cx="4267570" cy="3334801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D89032B-7215-951B-16CD-B7C2A178B0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39155" y="1544904"/>
            <a:ext cx="4712616" cy="333480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00C54-400E-66FD-6C83-58C4428975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4E00974-63E5-4E61-A13C-9F89126AE395}" type="slidenum">
              <a:rPr lang="en-US" smtClean="0"/>
              <a:pPr algn="r"/>
              <a:t>6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2111A3-0FA9-A137-36C1-47BF5F9E3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420" y="601749"/>
            <a:ext cx="5724640" cy="53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94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EB5556-B105-77CB-8098-63EC3A381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7 Lebensbereiche über 50 Massnahmen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290F13-8F40-A848-AEF9-AC518E38C2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0A98877-EA82-B160-6999-BF416466B5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086" y="1268446"/>
            <a:ext cx="10777450" cy="372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41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98642-ADF3-C5CC-ECC8-A6415AB42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213061-B579-719A-482B-138587D96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7 Lebensbereiche über 50 Massnahmen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A67DA3-D761-0C2D-786A-1B9F84660E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9AAB0F-C55A-B665-7A60-9B9ED47DF0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086" y="1356610"/>
            <a:ext cx="9174193" cy="357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64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623A8-57D4-9903-339A-A0C299BA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47" y="267980"/>
            <a:ext cx="11076667" cy="876255"/>
          </a:xfrm>
        </p:spPr>
        <p:txBody>
          <a:bodyPr/>
          <a:lstStyle/>
          <a:p>
            <a:r>
              <a:rPr lang="de-CH" dirty="0"/>
              <a:t>Monitoring - Steuergremium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5ECC4D-5ED8-778D-BB5A-460CE9C29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985" y="1445559"/>
            <a:ext cx="3600000" cy="3460270"/>
          </a:xfrm>
          <a:solidFill>
            <a:srgbClr val="FED501"/>
          </a:solidFill>
        </p:spPr>
        <p:txBody>
          <a:bodyPr/>
          <a:lstStyle/>
          <a:p>
            <a:pPr marL="0" indent="0">
              <a:buNone/>
            </a:pPr>
            <a:r>
              <a:rPr lang="de-CH" b="1" dirty="0"/>
              <a:t>18 massnahmen-</a:t>
            </a:r>
            <a:br>
              <a:rPr lang="de-CH" b="1" dirty="0"/>
            </a:br>
            <a:r>
              <a:rPr lang="de-CH" b="1" dirty="0"/>
              <a:t>verantwortliche Dienstellen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88B3F3-BCFE-BB3A-44F5-A12BA550F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95514" y="1445559"/>
            <a:ext cx="3600000" cy="3460270"/>
          </a:xfrm>
          <a:solidFill>
            <a:srgbClr val="FED501"/>
          </a:solidFill>
        </p:spPr>
        <p:txBody>
          <a:bodyPr/>
          <a:lstStyle/>
          <a:p>
            <a:pPr marL="0" indent="0">
              <a:buNone/>
            </a:pPr>
            <a:r>
              <a:rPr lang="de-CH" b="1" dirty="0"/>
              <a:t>Koordination &amp; Berichterstattung </a:t>
            </a:r>
            <a:br>
              <a:rPr lang="de-CH" b="1" dirty="0"/>
            </a:br>
            <a:r>
              <a:rPr lang="de-CH" b="1" dirty="0"/>
              <a:t>alle 2-3 Jahre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25558E2-7C80-8CF7-28B4-716491456E6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57317" y="1445559"/>
            <a:ext cx="3600000" cy="3460270"/>
          </a:xfrm>
          <a:solidFill>
            <a:srgbClr val="FED501"/>
          </a:solidFill>
        </p:spPr>
        <p:txBody>
          <a:bodyPr/>
          <a:lstStyle/>
          <a:p>
            <a:pPr marL="0" indent="0">
              <a:buNone/>
            </a:pPr>
            <a:r>
              <a:rPr lang="de-CH" b="1" dirty="0"/>
              <a:t>Umsetzung </a:t>
            </a:r>
            <a:br>
              <a:rPr lang="de-CH" b="1" dirty="0"/>
            </a:br>
            <a:r>
              <a:rPr lang="de-CH" b="1" dirty="0"/>
              <a:t>im Rahmen der regulären Amtstätigkeit</a:t>
            </a:r>
          </a:p>
          <a:p>
            <a:pPr marL="0" indent="0">
              <a:buNone/>
            </a:pPr>
            <a:endParaRPr lang="de-CH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42D8C-7748-E040-BA7A-B4CE4B868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514" y="198438"/>
            <a:ext cx="633412" cy="939800"/>
          </a:xfrm>
          <a:prstGeom prst="rect">
            <a:avLst/>
          </a:prstGeom>
        </p:spPr>
        <p:txBody>
          <a:bodyPr/>
          <a:lstStyle/>
          <a:p>
            <a:pPr algn="ctr"/>
            <a:fld id="{44E00974-63E5-4E61-A13C-9F89126AE395}" type="slidenum">
              <a:rPr lang="en-US" smtClean="0"/>
              <a:pPr algn="ct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51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AC9727A-7B8C-4E9E-9DA3-BAF3B6B31941}" vid="{ACEDAF40-A97B-4303-8D3D-DF50DBD77EF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PowerPoint-Vorlage_ZRMB-Tagung</Template>
  <TotalTime>0</TotalTime>
  <Words>149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Bold</vt:lpstr>
      <vt:lpstr>Calibri</vt:lpstr>
      <vt:lpstr>Office</vt:lpstr>
      <vt:lpstr>AKTIONSPLAN ZUR UN-BRK  2026-2034</vt:lpstr>
      <vt:lpstr>UN-BRK in Schaffhausen</vt:lpstr>
      <vt:lpstr>UN-BRK in Schaffhausen</vt:lpstr>
      <vt:lpstr>Grundlagen des Aktionsplans</vt:lpstr>
      <vt:lpstr>PowerPoint Presentation</vt:lpstr>
      <vt:lpstr>Eindrücke aus dem partizipativen Prozess</vt:lpstr>
      <vt:lpstr>7 Lebensbereiche über 50 Massnahmen</vt:lpstr>
      <vt:lpstr>7 Lebensbereiche über 50 Massnahmen</vt:lpstr>
      <vt:lpstr>Monitoring - Steuergremium</vt:lpstr>
      <vt:lpstr>Monitoring - Begleitgruppe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Roth</dc:creator>
  <cp:lastModifiedBy>Sun-Mi Shin</cp:lastModifiedBy>
  <cp:revision>8</cp:revision>
  <dcterms:created xsi:type="dcterms:W3CDTF">2026-06-09T17:19:47Z</dcterms:created>
  <dcterms:modified xsi:type="dcterms:W3CDTF">2026-06-15T17:40:23Z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8fa26ab-4270-40e8-9235-a503660cf7d6_Enabled">
    <vt:lpwstr>true</vt:lpwstr>
  </property>
  <property fmtid="{D5CDD505-2E9C-101B-9397-08002B2CF9AE}" pid="3" name="MSIP_Label_e8fa26ab-4270-40e8-9235-a503660cf7d6_SetDate">
    <vt:lpwstr>2026-05-04T03:52:57Z</vt:lpwstr>
  </property>
  <property fmtid="{D5CDD505-2E9C-101B-9397-08002B2CF9AE}" pid="4" name="MSIP_Label_e8fa26ab-4270-40e8-9235-a503660cf7d6_Method">
    <vt:lpwstr>Standard</vt:lpwstr>
  </property>
  <property fmtid="{D5CDD505-2E9C-101B-9397-08002B2CF9AE}" pid="5" name="MSIP_Label_e8fa26ab-4270-40e8-9235-a503660cf7d6_Name">
    <vt:lpwstr>Klasse I (tiefes Risiko) - Interne Informationen</vt:lpwstr>
  </property>
  <property fmtid="{D5CDD505-2E9C-101B-9397-08002B2CF9AE}" pid="6" name="MSIP_Label_e8fa26ab-4270-40e8-9235-a503660cf7d6_SiteId">
    <vt:lpwstr>32eb69e5-a150-49b5-b51c-19e9a21954dc</vt:lpwstr>
  </property>
  <property fmtid="{D5CDD505-2E9C-101B-9397-08002B2CF9AE}" pid="7" name="MSIP_Label_e8fa26ab-4270-40e8-9235-a503660cf7d6_ActionId">
    <vt:lpwstr>e8024496-90ba-4b5e-bcea-d1a99ddcdd4f</vt:lpwstr>
  </property>
  <property fmtid="{D5CDD505-2E9C-101B-9397-08002B2CF9AE}" pid="8" name="MSIP_Label_e8fa26ab-4270-40e8-9235-a503660cf7d6_ContentBits">
    <vt:lpwstr>0</vt:lpwstr>
  </property>
  <property fmtid="{D5CDD505-2E9C-101B-9397-08002B2CF9AE}" pid="9" name="MSIP_Label_e8fa26ab-4270-40e8-9235-a503660cf7d6_Tag">
    <vt:lpwstr>10, 3, 0, 1</vt:lpwstr>
  </property>
</Properties>
</file>