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4"/>
  </p:notesMasterIdLst>
  <p:sldIdLst>
    <p:sldId id="284" r:id="rId3"/>
    <p:sldId id="263" r:id="rId4"/>
    <p:sldId id="265" r:id="rId5"/>
    <p:sldId id="266" r:id="rId6"/>
    <p:sldId id="267" r:id="rId7"/>
    <p:sldId id="285" r:id="rId8"/>
    <p:sldId id="286" r:id="rId9"/>
    <p:sldId id="269" r:id="rId10"/>
    <p:sldId id="270" r:id="rId11"/>
    <p:sldId id="271" r:id="rId12"/>
    <p:sldId id="272" r:id="rId13"/>
    <p:sldId id="273" r:id="rId14"/>
    <p:sldId id="275" r:id="rId15"/>
    <p:sldId id="276" r:id="rId16"/>
    <p:sldId id="277" r:id="rId17"/>
    <p:sldId id="278" r:id="rId18"/>
    <p:sldId id="279" r:id="rId19"/>
    <p:sldId id="280" r:id="rId20"/>
    <p:sldId id="281" r:id="rId21"/>
    <p:sldId id="282" r:id="rId22"/>
    <p:sldId id="283"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C5C5C5"/>
    <a:srgbClr val="016469"/>
    <a:srgbClr val="CCCC00"/>
    <a:srgbClr val="00444C"/>
    <a:srgbClr val="FFFFFF"/>
    <a:srgbClr val="BED405"/>
    <a:srgbClr val="99CC00"/>
    <a:srgbClr val="C2D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737"/>
  </p:normalViewPr>
  <p:slideViewPr>
    <p:cSldViewPr snapToGrid="0" snapToObjects="1">
      <p:cViewPr varScale="1">
        <p:scale>
          <a:sx n="119" d="100"/>
          <a:sy n="119" d="100"/>
        </p:scale>
        <p:origin x="84" y="4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6A6CD-DD58-485A-9C02-029C82C9B64F}" type="datetimeFigureOut">
              <a:rPr lang="en-US" smtClean="0"/>
              <a:t>6/16/2026</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B3249-810A-4F7A-BA0B-F37C2BC623DB}" type="slidenum">
              <a:rPr lang="en-US" smtClean="0"/>
              <a:t>‹Nr.›</a:t>
            </a:fld>
            <a:endParaRPr lang="en-US" dirty="0"/>
          </a:p>
        </p:txBody>
      </p:sp>
    </p:spTree>
    <p:extLst>
      <p:ext uri="{BB962C8B-B14F-4D97-AF65-F5344CB8AC3E}">
        <p14:creationId xmlns:p14="http://schemas.microsoft.com/office/powerpoint/2010/main" val="212694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B0CEA-DFE0-5C47-B22D-19C83596324A}"/>
              </a:ext>
            </a:extLst>
          </p:cNvPr>
          <p:cNvSpPr>
            <a:spLocks noGrp="1"/>
          </p:cNvSpPr>
          <p:nvPr>
            <p:ph type="ctrTitle" hasCustomPrompt="1"/>
          </p:nvPr>
        </p:nvSpPr>
        <p:spPr>
          <a:xfrm>
            <a:off x="716279" y="389876"/>
            <a:ext cx="10969555" cy="2651760"/>
          </a:xfrm>
        </p:spPr>
        <p:txBody>
          <a:bodyPr anchor="b">
            <a:noAutofit/>
          </a:bodyPr>
          <a:lstStyle>
            <a:lvl1pPr algn="l">
              <a:defRPr sz="5000" b="1" baseline="0">
                <a:solidFill>
                  <a:srgbClr val="016469"/>
                </a:solidFill>
              </a:defRPr>
            </a:lvl1pPr>
          </a:lstStyle>
          <a:p>
            <a:r>
              <a:rPr lang="fr-CH" noProof="0" dirty="0"/>
              <a:t>Modifier le titre de la présentation</a:t>
            </a:r>
          </a:p>
        </p:txBody>
      </p:sp>
      <p:sp>
        <p:nvSpPr>
          <p:cNvPr id="3" name="Untertitel 2">
            <a:extLst>
              <a:ext uri="{FF2B5EF4-FFF2-40B4-BE49-F238E27FC236}">
                <a16:creationId xmlns:a16="http://schemas.microsoft.com/office/drawing/2014/main" id="{F833D8A1-4C44-A545-992B-68F44F19593B}"/>
              </a:ext>
            </a:extLst>
          </p:cNvPr>
          <p:cNvSpPr>
            <a:spLocks noGrp="1"/>
          </p:cNvSpPr>
          <p:nvPr>
            <p:ph type="subTitle" idx="1" hasCustomPrompt="1"/>
          </p:nvPr>
        </p:nvSpPr>
        <p:spPr>
          <a:xfrm>
            <a:off x="716484" y="3255109"/>
            <a:ext cx="10979534" cy="1730412"/>
          </a:xfrm>
        </p:spPr>
        <p:txBody>
          <a:bodyPr/>
          <a:lstStyle>
            <a:lvl1pPr marL="0" indent="0" algn="l">
              <a:lnSpc>
                <a:spcPct val="114000"/>
              </a:lnSpc>
              <a:buNone/>
              <a:defRPr sz="3000" b="1" baseline="0">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CH" noProof="0" dirty="0"/>
              <a:t>Nom</a:t>
            </a:r>
            <a:br>
              <a:rPr lang="fr-CH" noProof="0" dirty="0"/>
            </a:br>
            <a:r>
              <a:rPr lang="fr-CH" noProof="0" dirty="0"/>
              <a:t>Organisation</a:t>
            </a:r>
          </a:p>
        </p:txBody>
      </p:sp>
      <p:sp>
        <p:nvSpPr>
          <p:cNvPr id="8" name="Rechteck 7">
            <a:extLst>
              <a:ext uri="{FF2B5EF4-FFF2-40B4-BE49-F238E27FC236}">
                <a16:creationId xmlns:a16="http://schemas.microsoft.com/office/drawing/2014/main" id="{291680F1-3B9E-3340-BBC1-188BC41A8A4C}"/>
              </a:ext>
            </a:extLst>
          </p:cNvPr>
          <p:cNvSpPr/>
          <p:nvPr userDrawn="1"/>
        </p:nvSpPr>
        <p:spPr>
          <a:xfrm>
            <a:off x="-1783" y="504648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solidFill>
                <a:schemeClr val="bg1"/>
              </a:solidFill>
            </a:endParaRPr>
          </a:p>
        </p:txBody>
      </p:sp>
    </p:spTree>
    <p:extLst>
      <p:ext uri="{BB962C8B-B14F-4D97-AF65-F5344CB8AC3E}">
        <p14:creationId xmlns:p14="http://schemas.microsoft.com/office/powerpoint/2010/main" val="10214161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4FF0AF0-F55C-794D-BB42-6B347477D883}"/>
              </a:ext>
            </a:extLst>
          </p:cNvPr>
          <p:cNvSpPr>
            <a:spLocks noGrp="1"/>
          </p:cNvSpPr>
          <p:nvPr>
            <p:ph type="title" hasCustomPrompt="1"/>
          </p:nvPr>
        </p:nvSpPr>
        <p:spPr>
          <a:xfrm>
            <a:off x="543339" y="198783"/>
            <a:ext cx="10810461" cy="940123"/>
          </a:xfrm>
        </p:spPr>
        <p:txBody>
          <a:bodyPr>
            <a:normAutofit/>
          </a:bodyPr>
          <a:lstStyle>
            <a:lvl1pPr>
              <a:defRPr sz="3400" b="1">
                <a:solidFill>
                  <a:srgbClr val="016469"/>
                </a:solidFill>
              </a:defRPr>
            </a:lvl1pPr>
          </a:lstStyle>
          <a:p>
            <a:r>
              <a:rPr lang="fr-CH" noProof="0" dirty="0"/>
              <a:t>Modifier le titre de la diapositive</a:t>
            </a:r>
          </a:p>
        </p:txBody>
      </p:sp>
      <p:sp>
        <p:nvSpPr>
          <p:cNvPr id="8"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82294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264102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123334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014128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2755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139122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869084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987946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076284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0832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CFFD-D909-D34D-8B9F-F153862A4631}"/>
              </a:ext>
            </a:extLst>
          </p:cNvPr>
          <p:cNvSpPr>
            <a:spLocks noGrp="1"/>
          </p:cNvSpPr>
          <p:nvPr>
            <p:ph type="title" hasCustomPrompt="1"/>
          </p:nvPr>
        </p:nvSpPr>
        <p:spPr>
          <a:xfrm>
            <a:off x="716279" y="198783"/>
            <a:ext cx="10879372" cy="919803"/>
          </a:xfrm>
        </p:spPr>
        <p:txBody>
          <a:bodyPr>
            <a:normAutofit/>
          </a:bodyPr>
          <a:lstStyle>
            <a:lvl1pPr>
              <a:defRPr sz="3600" b="1">
                <a:solidFill>
                  <a:schemeClr val="tx1"/>
                </a:solidFill>
                <a:latin typeface="Glacial Indifference" panose="020B0604020202020204" charset="0"/>
              </a:defRPr>
            </a:lvl1pPr>
          </a:lstStyle>
          <a:p>
            <a:r>
              <a:rPr lang="fr-CH" noProof="0" dirty="0"/>
              <a:t>Modifier le titre de la diapositive</a:t>
            </a:r>
          </a:p>
        </p:txBody>
      </p:sp>
      <p:sp>
        <p:nvSpPr>
          <p:cNvPr id="3" name="Inhaltsplatzhalter 2">
            <a:extLst>
              <a:ext uri="{FF2B5EF4-FFF2-40B4-BE49-F238E27FC236}">
                <a16:creationId xmlns:a16="http://schemas.microsoft.com/office/drawing/2014/main" id="{7D94157F-31D5-334F-9A9D-EF30494F153B}"/>
              </a:ext>
            </a:extLst>
          </p:cNvPr>
          <p:cNvSpPr>
            <a:spLocks noGrp="1"/>
          </p:cNvSpPr>
          <p:nvPr>
            <p:ph idx="1" hasCustomPrompt="1"/>
          </p:nvPr>
        </p:nvSpPr>
        <p:spPr>
          <a:xfrm>
            <a:off x="716279" y="1298741"/>
            <a:ext cx="10879371" cy="3727262"/>
          </a:xfrm>
        </p:spPr>
        <p:txBody>
          <a:bodyPr>
            <a:normAutofit/>
          </a:bodyPr>
          <a:lstStyle>
            <a:lvl1pPr>
              <a:lnSpc>
                <a:spcPct val="110000"/>
              </a:lnSpc>
              <a:spcBef>
                <a:spcPts val="1200"/>
              </a:spcBef>
              <a:defRPr sz="3000">
                <a:solidFill>
                  <a:schemeClr val="tx1"/>
                </a:solidFill>
              </a:defRPr>
            </a:lvl1pPr>
          </a:lstStyle>
          <a:p>
            <a:r>
              <a:rPr lang="fr-CH" noProof="0" dirty="0"/>
              <a:t>Merci d'utiliser une taille de police d'au moins 30 pt.</a:t>
            </a:r>
            <a:br>
              <a:rPr lang="fr-CH" noProof="0" dirty="0"/>
            </a:br>
            <a:r>
              <a:rPr lang="fr-CH" noProof="0" dirty="0"/>
              <a:t>(</a:t>
            </a:r>
            <a:r>
              <a:rPr lang="fr-FR" noProof="0" dirty="0"/>
              <a:t>Dans le ruban en haut, d'autres mises en page de diapositives sont disponibles via « Insérer une diapositive/Mise en page ».)</a:t>
            </a:r>
            <a:endParaRPr lang="fr-CH" noProof="0" dirty="0"/>
          </a:p>
          <a:p>
            <a:r>
              <a:rPr lang="fr-CH" noProof="0" dirty="0"/>
              <a:t>Deuxième niveau</a:t>
            </a:r>
          </a:p>
          <a:p>
            <a:r>
              <a:rPr lang="fr-CH" noProof="0" dirty="0"/>
              <a:t>Troisième niveau</a:t>
            </a:r>
          </a:p>
          <a:p>
            <a:endParaRPr lang="fr-CH" noProof="0" dirty="0"/>
          </a:p>
        </p:txBody>
      </p:sp>
      <p:sp>
        <p:nvSpPr>
          <p:cNvPr id="4" name="Foliennummernplatzhalter 16"/>
          <p:cNvSpPr>
            <a:spLocks noGrp="1"/>
          </p:cNvSpPr>
          <p:nvPr>
            <p:ph type="sldNum" sz="quarter" idx="10"/>
          </p:nvPr>
        </p:nvSpPr>
        <p:spPr>
          <a:xfrm>
            <a:off x="11595651" y="198783"/>
            <a:ext cx="490331" cy="940123"/>
          </a:xfrm>
          <a:prstGeom prst="rect">
            <a:avLst/>
          </a:prstGeom>
        </p:spPr>
        <p:txBody>
          <a:bodyPr/>
          <a:lstStyle>
            <a:lvl1pPr>
              <a:defRPr sz="2200" b="1">
                <a:solidFill>
                  <a:schemeClr val="tx1"/>
                </a:solidFill>
                <a:latin typeface="Glacial Indifference" panose="020B0604020202020204" charset="0"/>
              </a:defRPr>
            </a:lvl1pPr>
          </a:lstStyle>
          <a:p>
            <a:fld id="{44E00974-63E5-4E61-A13C-9F89126AE395}" type="slidenum">
              <a:rPr lang="en-US" smtClean="0"/>
              <a:pPr/>
              <a:t>‹Nr.›</a:t>
            </a:fld>
            <a:endParaRPr lang="en-US" b="1" dirty="0"/>
          </a:p>
        </p:txBody>
      </p:sp>
    </p:spTree>
    <p:extLst>
      <p:ext uri="{BB962C8B-B14F-4D97-AF65-F5344CB8AC3E}">
        <p14:creationId xmlns:p14="http://schemas.microsoft.com/office/powerpoint/2010/main" val="419200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53176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235906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92938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CFFD-D909-D34D-8B9F-F153862A4631}"/>
              </a:ext>
            </a:extLst>
          </p:cNvPr>
          <p:cNvSpPr>
            <a:spLocks noGrp="1"/>
          </p:cNvSpPr>
          <p:nvPr>
            <p:ph type="title" hasCustomPrompt="1"/>
          </p:nvPr>
        </p:nvSpPr>
        <p:spPr>
          <a:xfrm>
            <a:off x="716279" y="198783"/>
            <a:ext cx="10879372" cy="919803"/>
          </a:xfrm>
        </p:spPr>
        <p:txBody>
          <a:bodyPr>
            <a:normAutofit/>
          </a:bodyPr>
          <a:lstStyle>
            <a:lvl1pPr>
              <a:defRPr sz="3600" b="1">
                <a:solidFill>
                  <a:schemeClr val="tx1"/>
                </a:solidFill>
                <a:latin typeface="Glacial Indifference" panose="020B0604020202020204" charset="0"/>
              </a:defRPr>
            </a:lvl1pPr>
          </a:lstStyle>
          <a:p>
            <a:r>
              <a:rPr lang="fr-CH" noProof="0" dirty="0"/>
              <a:t>Modifier le titre de la diapositive</a:t>
            </a:r>
          </a:p>
        </p:txBody>
      </p:sp>
      <p:sp>
        <p:nvSpPr>
          <p:cNvPr id="3" name="Inhaltsplatzhalter 2">
            <a:extLst>
              <a:ext uri="{FF2B5EF4-FFF2-40B4-BE49-F238E27FC236}">
                <a16:creationId xmlns:a16="http://schemas.microsoft.com/office/drawing/2014/main" id="{7D94157F-31D5-334F-9A9D-EF30494F153B}"/>
              </a:ext>
            </a:extLst>
          </p:cNvPr>
          <p:cNvSpPr>
            <a:spLocks noGrp="1"/>
          </p:cNvSpPr>
          <p:nvPr>
            <p:ph idx="1" hasCustomPrompt="1"/>
          </p:nvPr>
        </p:nvSpPr>
        <p:spPr>
          <a:xfrm>
            <a:off x="716279" y="1298741"/>
            <a:ext cx="10879371" cy="3727262"/>
          </a:xfrm>
        </p:spPr>
        <p:txBody>
          <a:bodyPr>
            <a:normAutofit/>
          </a:bodyPr>
          <a:lstStyle>
            <a:lvl1pPr>
              <a:lnSpc>
                <a:spcPct val="110000"/>
              </a:lnSpc>
              <a:spcBef>
                <a:spcPts val="1200"/>
              </a:spcBef>
              <a:defRPr sz="3000">
                <a:solidFill>
                  <a:schemeClr val="tx1"/>
                </a:solidFill>
              </a:defRPr>
            </a:lvl1pPr>
          </a:lstStyle>
          <a:p>
            <a:r>
              <a:rPr lang="fr-CH" noProof="0" dirty="0"/>
              <a:t>Merci d'utiliser une taille de police d'au moins 30 pt.</a:t>
            </a:r>
            <a:br>
              <a:rPr lang="fr-CH" noProof="0" dirty="0"/>
            </a:br>
            <a:r>
              <a:rPr lang="fr-CH" noProof="0" dirty="0"/>
              <a:t>(</a:t>
            </a:r>
            <a:r>
              <a:rPr lang="fr-FR" noProof="0" dirty="0"/>
              <a:t>Dans le ruban en haut, d'autres mises en page de diapositives sont disponibles via « Insérer une diapositive/Mise en page ».)</a:t>
            </a:r>
            <a:endParaRPr lang="fr-CH" noProof="0" dirty="0"/>
          </a:p>
          <a:p>
            <a:r>
              <a:rPr lang="fr-CH" noProof="0" dirty="0"/>
              <a:t>Deuxième niveau</a:t>
            </a:r>
          </a:p>
          <a:p>
            <a:r>
              <a:rPr lang="fr-CH" noProof="0" dirty="0"/>
              <a:t>Troisième niveau</a:t>
            </a:r>
          </a:p>
          <a:p>
            <a:endParaRPr lang="fr-CH" noProof="0" dirty="0"/>
          </a:p>
        </p:txBody>
      </p:sp>
      <p:sp>
        <p:nvSpPr>
          <p:cNvPr id="8" name="Foliennummernplatzhalter 16"/>
          <p:cNvSpPr>
            <a:spLocks noGrp="1"/>
          </p:cNvSpPr>
          <p:nvPr>
            <p:ph type="sldNum" sz="quarter" idx="10"/>
          </p:nvPr>
        </p:nvSpPr>
        <p:spPr>
          <a:xfrm>
            <a:off x="11701669" y="198783"/>
            <a:ext cx="490331" cy="940123"/>
          </a:xfrm>
          <a:prstGeom prst="rect">
            <a:avLst/>
          </a:prstGeom>
        </p:spPr>
        <p:txBody>
          <a:bodyPr/>
          <a:lstStyle>
            <a:lvl1pPr>
              <a:defRPr sz="2200" b="1">
                <a:solidFill>
                  <a:schemeClr val="tx1"/>
                </a:solidFill>
                <a:latin typeface="Glacial Indifference" panose="020B0604020202020204" charset="0"/>
              </a:defRPr>
            </a:lvl1pPr>
          </a:lstStyle>
          <a:p>
            <a:fld id="{44E00974-63E5-4E61-A13C-9F89126AE395}" type="slidenum">
              <a:rPr lang="en-US" smtClean="0"/>
              <a:pPr/>
              <a:t>‹Nr.›</a:t>
            </a:fld>
            <a:endParaRPr lang="en-US" b="1" dirty="0"/>
          </a:p>
        </p:txBody>
      </p:sp>
      <p:grpSp>
        <p:nvGrpSpPr>
          <p:cNvPr id="10" name="Group 2">
            <a:extLst>
              <a:ext uri="{FF2B5EF4-FFF2-40B4-BE49-F238E27FC236}">
                <a16:creationId xmlns:a16="http://schemas.microsoft.com/office/drawing/2014/main" id="{62C18FCF-3DEF-BDF5-1CED-C4FFC59C6516}"/>
              </a:ext>
            </a:extLst>
          </p:cNvPr>
          <p:cNvGrpSpPr/>
          <p:nvPr userDrawn="1"/>
        </p:nvGrpSpPr>
        <p:grpSpPr>
          <a:xfrm>
            <a:off x="11115346" y="-984920"/>
            <a:ext cx="2640073" cy="10946011"/>
            <a:chOff x="0" y="-38100"/>
            <a:chExt cx="695328" cy="2882900"/>
          </a:xfrm>
        </p:grpSpPr>
        <p:sp>
          <p:nvSpPr>
            <p:cNvPr id="11" name="Freeform 3">
              <a:extLst>
                <a:ext uri="{FF2B5EF4-FFF2-40B4-BE49-F238E27FC236}">
                  <a16:creationId xmlns:a16="http://schemas.microsoft.com/office/drawing/2014/main" id="{2BEE015D-B533-166B-0A18-9075C84A7BFB}"/>
                </a:ext>
              </a:extLst>
            </p:cNvPr>
            <p:cNvSpPr/>
            <p:nvPr/>
          </p:nvSpPr>
          <p:spPr>
            <a:xfrm>
              <a:off x="0" y="8028"/>
              <a:ext cx="695328" cy="1545024"/>
            </a:xfrm>
            <a:custGeom>
              <a:avLst/>
              <a:gdLst/>
              <a:ahLst/>
              <a:cxnLst/>
              <a:rect l="l" t="t" r="r" b="b"/>
              <a:pathLst>
                <a:path w="695328" h="2844800">
                  <a:moveTo>
                    <a:pt x="0" y="0"/>
                  </a:moveTo>
                  <a:lnTo>
                    <a:pt x="695328" y="0"/>
                  </a:lnTo>
                  <a:lnTo>
                    <a:pt x="695328" y="2844800"/>
                  </a:lnTo>
                  <a:lnTo>
                    <a:pt x="0" y="2844800"/>
                  </a:lnTo>
                  <a:close/>
                </a:path>
              </a:pathLst>
            </a:custGeom>
            <a:solidFill>
              <a:srgbClr val="1F497D">
                <a:lumMod val="40000"/>
                <a:lumOff val="6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black"/>
                </a:solidFill>
                <a:effectLst/>
                <a:uLnTx/>
                <a:uFillTx/>
              </a:endParaRPr>
            </a:p>
          </p:txBody>
        </p:sp>
        <p:sp>
          <p:nvSpPr>
            <p:cNvPr id="12" name="TextBox 4">
              <a:extLst>
                <a:ext uri="{FF2B5EF4-FFF2-40B4-BE49-F238E27FC236}">
                  <a16:creationId xmlns:a16="http://schemas.microsoft.com/office/drawing/2014/main" id="{9EC21FA5-FAE0-627C-B263-E69FDA807B58}"/>
                </a:ext>
              </a:extLst>
            </p:cNvPr>
            <p:cNvSpPr txBox="1"/>
            <p:nvPr/>
          </p:nvSpPr>
          <p:spPr>
            <a:xfrm>
              <a:off x="0" y="-38100"/>
              <a:ext cx="695328" cy="28829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390104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337AD-D58D-0C4B-8E87-05754E7BE34D}"/>
              </a:ext>
            </a:extLst>
          </p:cNvPr>
          <p:cNvSpPr>
            <a:spLocks noGrp="1"/>
          </p:cNvSpPr>
          <p:nvPr>
            <p:ph type="title" hasCustomPrompt="1"/>
          </p:nvPr>
        </p:nvSpPr>
        <p:spPr>
          <a:xfrm>
            <a:off x="716279" y="198783"/>
            <a:ext cx="10879371" cy="3046835"/>
          </a:xfrm>
        </p:spPr>
        <p:txBody>
          <a:bodyPr anchor="b"/>
          <a:lstStyle>
            <a:lvl1pPr>
              <a:defRPr sz="4400" b="1">
                <a:solidFill>
                  <a:srgbClr val="016469"/>
                </a:solidFill>
              </a:defRPr>
            </a:lvl1pPr>
          </a:lstStyle>
          <a:p>
            <a:r>
              <a:rPr lang="fr-CH" noProof="0" dirty="0"/>
              <a:t>Modifier le titre de section</a:t>
            </a:r>
          </a:p>
        </p:txBody>
      </p:sp>
      <p:sp>
        <p:nvSpPr>
          <p:cNvPr id="3" name="Textplatzhalter 2">
            <a:extLst>
              <a:ext uri="{FF2B5EF4-FFF2-40B4-BE49-F238E27FC236}">
                <a16:creationId xmlns:a16="http://schemas.microsoft.com/office/drawing/2014/main" id="{3DF6C549-3E22-0B43-810F-EAE2DCDC022C}"/>
              </a:ext>
            </a:extLst>
          </p:cNvPr>
          <p:cNvSpPr>
            <a:spLocks noGrp="1"/>
          </p:cNvSpPr>
          <p:nvPr>
            <p:ph type="body" idx="1" hasCustomPrompt="1"/>
          </p:nvPr>
        </p:nvSpPr>
        <p:spPr>
          <a:xfrm>
            <a:off x="716279" y="3456633"/>
            <a:ext cx="10879371" cy="1572842"/>
          </a:xfrm>
        </p:spPr>
        <p:txBody>
          <a:bodyPr>
            <a:normAutofit/>
          </a:bodyPr>
          <a:lstStyle>
            <a:lvl1pPr marL="0" indent="0">
              <a:buNone/>
              <a:defRPr sz="3000" b="1">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fr-CH" noProof="0" dirty="0"/>
              <a:t>Modifier le sous-titre</a:t>
            </a:r>
          </a:p>
        </p:txBody>
      </p:sp>
      <p:sp>
        <p:nvSpPr>
          <p:cNvPr id="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653867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F0AF0-F55C-794D-BB42-6B347477D883}"/>
              </a:ext>
            </a:extLst>
          </p:cNvPr>
          <p:cNvSpPr>
            <a:spLocks noGrp="1"/>
          </p:cNvSpPr>
          <p:nvPr>
            <p:ph type="title" hasCustomPrompt="1"/>
          </p:nvPr>
        </p:nvSpPr>
        <p:spPr>
          <a:xfrm>
            <a:off x="708660" y="198783"/>
            <a:ext cx="10886992" cy="940123"/>
          </a:xfrm>
        </p:spPr>
        <p:txBody>
          <a:bodyPr>
            <a:normAutofit/>
          </a:bodyPr>
          <a:lstStyle>
            <a:lvl1pPr>
              <a:defRPr sz="3600" b="1">
                <a:solidFill>
                  <a:schemeClr val="tx1"/>
                </a:solidFill>
                <a:latin typeface="Glacial Indifference" panose="020B0604020202020204" charset="0"/>
              </a:defRPr>
            </a:lvl1pPr>
          </a:lstStyle>
          <a:p>
            <a:r>
              <a:rPr lang="fr-CH" noProof="0" dirty="0"/>
              <a:t>Modifier le titre de la diapositive</a:t>
            </a:r>
          </a:p>
        </p:txBody>
      </p:sp>
      <p:sp>
        <p:nvSpPr>
          <p:cNvPr id="3" name="Inhaltsplatzhalter 2">
            <a:extLst>
              <a:ext uri="{FF2B5EF4-FFF2-40B4-BE49-F238E27FC236}">
                <a16:creationId xmlns:a16="http://schemas.microsoft.com/office/drawing/2014/main" id="{73693710-7C43-984E-8607-C5147DD30CE2}"/>
              </a:ext>
            </a:extLst>
          </p:cNvPr>
          <p:cNvSpPr>
            <a:spLocks noGrp="1"/>
          </p:cNvSpPr>
          <p:nvPr>
            <p:ph sz="half" idx="1" hasCustomPrompt="1"/>
          </p:nvPr>
        </p:nvSpPr>
        <p:spPr>
          <a:xfrm>
            <a:off x="708660" y="1375376"/>
            <a:ext cx="5221426" cy="3673702"/>
          </a:xfrm>
        </p:spPr>
        <p:txBody>
          <a:bodyPr>
            <a:normAutofit/>
          </a:bodyPr>
          <a:lstStyle>
            <a:lvl1pPr>
              <a:lnSpc>
                <a:spcPct val="110000"/>
              </a:lnSpc>
              <a:defRPr sz="3000"/>
            </a:lvl1pPr>
          </a:lstStyle>
          <a:p>
            <a:r>
              <a:rPr lang="fr-CH" noProof="0" dirty="0"/>
              <a:t>Merci d'utiliser une taille de police d'au moins 30 pt.</a:t>
            </a:r>
          </a:p>
        </p:txBody>
      </p:sp>
      <p:sp>
        <p:nvSpPr>
          <p:cNvPr id="4" name="Inhaltsplatzhalter 3">
            <a:extLst>
              <a:ext uri="{FF2B5EF4-FFF2-40B4-BE49-F238E27FC236}">
                <a16:creationId xmlns:a16="http://schemas.microsoft.com/office/drawing/2014/main" id="{97FD9B2B-717B-8C4C-879B-8F0CBBF5C99A}"/>
              </a:ext>
            </a:extLst>
          </p:cNvPr>
          <p:cNvSpPr>
            <a:spLocks noGrp="1"/>
          </p:cNvSpPr>
          <p:nvPr>
            <p:ph sz="half" idx="2" hasCustomPrompt="1"/>
          </p:nvPr>
        </p:nvSpPr>
        <p:spPr>
          <a:xfrm>
            <a:off x="6374225" y="1375376"/>
            <a:ext cx="5221426" cy="3673702"/>
          </a:xfrm>
        </p:spPr>
        <p:txBody>
          <a:bodyPr>
            <a:normAutofit/>
          </a:bodyPr>
          <a:lstStyle>
            <a:lvl1pPr>
              <a:lnSpc>
                <a:spcPct val="110000"/>
              </a:lnSpc>
              <a:defRPr sz="3000"/>
            </a:lvl1pPr>
          </a:lstStyle>
          <a:p>
            <a:r>
              <a:rPr lang="fr-CH" noProof="0" dirty="0"/>
              <a:t>Merci d'utiliser une taille de police d'au moins 30 pt.</a:t>
            </a:r>
          </a:p>
        </p:txBody>
      </p:sp>
      <p:sp>
        <p:nvSpPr>
          <p:cNvPr id="10" name="Foliennummernplatzhalter 16"/>
          <p:cNvSpPr>
            <a:spLocks noGrp="1"/>
          </p:cNvSpPr>
          <p:nvPr>
            <p:ph type="sldNum" sz="quarter" idx="10"/>
          </p:nvPr>
        </p:nvSpPr>
        <p:spPr>
          <a:xfrm>
            <a:off x="11595651" y="198783"/>
            <a:ext cx="490331" cy="940123"/>
          </a:xfrm>
          <a:prstGeom prst="rect">
            <a:avLst/>
          </a:prstGeom>
        </p:spPr>
        <p:txBody>
          <a:bodyPr/>
          <a:lstStyle>
            <a:lvl1pPr>
              <a:defRPr sz="2200" b="1">
                <a:solidFill>
                  <a:schemeClr val="tx1"/>
                </a:solidFill>
              </a:defRPr>
            </a:lvl1pPr>
          </a:lstStyle>
          <a:p>
            <a:fld id="{44E00974-63E5-4E61-A13C-9F89126AE395}" type="slidenum">
              <a:rPr lang="en-US" smtClean="0"/>
              <a:pPr/>
              <a:t>‹Nr.›</a:t>
            </a:fld>
            <a:endParaRPr lang="en-US" b="1" dirty="0"/>
          </a:p>
        </p:txBody>
      </p:sp>
    </p:spTree>
    <p:extLst>
      <p:ext uri="{BB962C8B-B14F-4D97-AF65-F5344CB8AC3E}">
        <p14:creationId xmlns:p14="http://schemas.microsoft.com/office/powerpoint/2010/main" val="396845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280" y="198783"/>
            <a:ext cx="10879370" cy="876255"/>
          </a:xfrm>
        </p:spPr>
        <p:txBody>
          <a:bodyPr/>
          <a:lstStyle>
            <a:lvl1pPr>
              <a:defRPr sz="3600">
                <a:solidFill>
                  <a:schemeClr val="tx1"/>
                </a:solidFill>
                <a:latin typeface="Glacial Indifference" panose="020B0604020202020204" charset="0"/>
              </a:defRPr>
            </a:lvl1pPr>
          </a:lstStyle>
          <a:p>
            <a:r>
              <a:rPr lang="fr-CH" noProof="0" dirty="0"/>
              <a:t>Modifier le titre de la présentation</a:t>
            </a:r>
          </a:p>
        </p:txBody>
      </p:sp>
      <p:sp>
        <p:nvSpPr>
          <p:cNvPr id="3" name="Text Placeholder 2"/>
          <p:cNvSpPr>
            <a:spLocks noGrp="1"/>
          </p:cNvSpPr>
          <p:nvPr>
            <p:ph type="body" idx="1" hasCustomPrompt="1"/>
          </p:nvPr>
        </p:nvSpPr>
        <p:spPr>
          <a:xfrm>
            <a:off x="716280" y="1138907"/>
            <a:ext cx="5281295"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noProof="0" dirty="0"/>
              <a:t>Modifier le sous-titre</a:t>
            </a:r>
          </a:p>
        </p:txBody>
      </p:sp>
      <p:sp>
        <p:nvSpPr>
          <p:cNvPr id="4" name="Content Placeholder 3"/>
          <p:cNvSpPr>
            <a:spLocks noGrp="1"/>
          </p:cNvSpPr>
          <p:nvPr>
            <p:ph sz="half" idx="2" hasCustomPrompt="1"/>
          </p:nvPr>
        </p:nvSpPr>
        <p:spPr>
          <a:xfrm>
            <a:off x="716280" y="1847335"/>
            <a:ext cx="5281295" cy="3200400"/>
          </a:xfrm>
        </p:spPr>
        <p:txBody>
          <a:bodyPr/>
          <a:lstStyle>
            <a:lvl1pPr>
              <a:defRPr baseline="0"/>
            </a:lvl1pPr>
          </a:lstStyle>
          <a:p>
            <a:pPr lvl="0"/>
            <a:r>
              <a:rPr lang="fr-CH" noProof="0" dirty="0"/>
              <a:t>Merci d'utiliser une taille de police d'au moins 30 pt.</a:t>
            </a:r>
          </a:p>
        </p:txBody>
      </p:sp>
      <p:sp>
        <p:nvSpPr>
          <p:cNvPr id="5" name="Text Placeholder 4"/>
          <p:cNvSpPr>
            <a:spLocks noGrp="1"/>
          </p:cNvSpPr>
          <p:nvPr>
            <p:ph type="body" sz="quarter" idx="3" hasCustomPrompt="1"/>
          </p:nvPr>
        </p:nvSpPr>
        <p:spPr>
          <a:xfrm>
            <a:off x="6367774" y="1138906"/>
            <a:ext cx="5235219" cy="644561"/>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noProof="0" dirty="0"/>
              <a:t>Modifier le sous-titre</a:t>
            </a:r>
          </a:p>
        </p:txBody>
      </p:sp>
      <p:sp>
        <p:nvSpPr>
          <p:cNvPr id="6" name="Content Placeholder 5"/>
          <p:cNvSpPr>
            <a:spLocks noGrp="1"/>
          </p:cNvSpPr>
          <p:nvPr>
            <p:ph sz="quarter" idx="4" hasCustomPrompt="1"/>
          </p:nvPr>
        </p:nvSpPr>
        <p:spPr>
          <a:xfrm>
            <a:off x="6367509" y="1847335"/>
            <a:ext cx="5228141" cy="3200400"/>
          </a:xfrm>
        </p:spPr>
        <p:txBody>
          <a:bodyPr/>
          <a:lstStyle/>
          <a:p>
            <a:pPr lvl="0"/>
            <a:r>
              <a:rPr lang="fr-CH" noProof="0" dirty="0"/>
              <a:t>Merci d'utiliser une taille de police d'au moins 30 pt.</a:t>
            </a:r>
          </a:p>
        </p:txBody>
      </p:sp>
      <p:sp>
        <p:nvSpPr>
          <p:cNvPr id="7" name="Foliennummernplatzhalter 16">
            <a:extLst>
              <a:ext uri="{FF2B5EF4-FFF2-40B4-BE49-F238E27FC236}">
                <a16:creationId xmlns:a16="http://schemas.microsoft.com/office/drawing/2014/main" id="{5AD20613-9EC6-407F-A7FF-F3AF705E2B03}"/>
              </a:ext>
            </a:extLst>
          </p:cNvPr>
          <p:cNvSpPr>
            <a:spLocks noGrp="1"/>
          </p:cNvSpPr>
          <p:nvPr>
            <p:ph type="sldNum" sz="quarter" idx="10"/>
          </p:nvPr>
        </p:nvSpPr>
        <p:spPr>
          <a:xfrm>
            <a:off x="11595651" y="198783"/>
            <a:ext cx="490331" cy="940123"/>
          </a:xfrm>
          <a:prstGeom prst="rect">
            <a:avLst/>
          </a:prstGeom>
        </p:spPr>
        <p:txBody>
          <a:bodyPr/>
          <a:lstStyle>
            <a:lvl1pPr>
              <a:defRPr sz="2200" b="1">
                <a:solidFill>
                  <a:schemeClr val="tx1"/>
                </a:solidFill>
              </a:defRPr>
            </a:lvl1pPr>
          </a:lstStyle>
          <a:p>
            <a:fld id="{44E00974-63E5-4E61-A13C-9F89126AE395}" type="slidenum">
              <a:rPr lang="en-US" smtClean="0"/>
              <a:pPr/>
              <a:t>‹Nr.›</a:t>
            </a:fld>
            <a:endParaRPr lang="en-US" b="1" dirty="0"/>
          </a:p>
        </p:txBody>
      </p:sp>
    </p:spTree>
    <p:extLst>
      <p:ext uri="{BB962C8B-B14F-4D97-AF65-F5344CB8AC3E}">
        <p14:creationId xmlns:p14="http://schemas.microsoft.com/office/powerpoint/2010/main" val="222946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983" y="198783"/>
            <a:ext cx="11076667" cy="876255"/>
          </a:xfrm>
        </p:spPr>
        <p:txBody>
          <a:bodyPr/>
          <a:lstStyle>
            <a:lvl1pPr>
              <a:defRPr sz="3600">
                <a:solidFill>
                  <a:schemeClr val="tx1"/>
                </a:solidFill>
                <a:latin typeface="Glacial Indifference" panose="020B0604020202020204" charset="0"/>
              </a:defRPr>
            </a:lvl1pPr>
          </a:lstStyle>
          <a:p>
            <a:r>
              <a:rPr lang="fr-CH" noProof="0" dirty="0"/>
              <a:t>Modifier le titre de la diapositive</a:t>
            </a:r>
          </a:p>
        </p:txBody>
      </p:sp>
      <p:sp>
        <p:nvSpPr>
          <p:cNvPr id="3" name="Text Placeholder 2"/>
          <p:cNvSpPr>
            <a:spLocks noGrp="1"/>
          </p:cNvSpPr>
          <p:nvPr>
            <p:ph type="body" idx="1" hasCustomPrompt="1"/>
          </p:nvPr>
        </p:nvSpPr>
        <p:spPr>
          <a:xfrm>
            <a:off x="518985" y="1138907"/>
            <a:ext cx="3600000"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noProof="0" dirty="0"/>
              <a:t>Modifier le sous-titre</a:t>
            </a:r>
          </a:p>
        </p:txBody>
      </p:sp>
      <p:sp>
        <p:nvSpPr>
          <p:cNvPr id="4" name="Content Placeholder 3"/>
          <p:cNvSpPr>
            <a:spLocks noGrp="1"/>
          </p:cNvSpPr>
          <p:nvPr>
            <p:ph sz="half" idx="2" hasCustomPrompt="1"/>
          </p:nvPr>
        </p:nvSpPr>
        <p:spPr>
          <a:xfrm>
            <a:off x="518985" y="1847335"/>
            <a:ext cx="3600000" cy="3200400"/>
          </a:xfrm>
        </p:spPr>
        <p:txBody>
          <a:bodyPr/>
          <a:lstStyle>
            <a:lvl1pPr>
              <a:defRPr baseline="0"/>
            </a:lvl1pPr>
          </a:lstStyle>
          <a:p>
            <a:pPr lvl="0"/>
            <a:r>
              <a:rPr lang="fr-CH" noProof="0" dirty="0"/>
              <a:t>Merci d'utiliser une taille de police d'au moins 30 pt.</a:t>
            </a:r>
          </a:p>
        </p:txBody>
      </p:sp>
      <p:sp>
        <p:nvSpPr>
          <p:cNvPr id="5" name="Text Placeholder 4"/>
          <p:cNvSpPr>
            <a:spLocks noGrp="1"/>
          </p:cNvSpPr>
          <p:nvPr>
            <p:ph type="body" sz="quarter" idx="3" hasCustomPrompt="1"/>
          </p:nvPr>
        </p:nvSpPr>
        <p:spPr>
          <a:xfrm>
            <a:off x="7997984" y="1138906"/>
            <a:ext cx="3600000" cy="644561"/>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noProof="0" dirty="0"/>
              <a:t>Modifier le sous-titre</a:t>
            </a:r>
          </a:p>
        </p:txBody>
      </p:sp>
      <p:sp>
        <p:nvSpPr>
          <p:cNvPr id="6" name="Content Placeholder 5"/>
          <p:cNvSpPr>
            <a:spLocks noGrp="1"/>
          </p:cNvSpPr>
          <p:nvPr>
            <p:ph sz="quarter" idx="4" hasCustomPrompt="1"/>
          </p:nvPr>
        </p:nvSpPr>
        <p:spPr>
          <a:xfrm>
            <a:off x="7995514" y="1847335"/>
            <a:ext cx="3600000" cy="3200400"/>
          </a:xfrm>
        </p:spPr>
        <p:txBody>
          <a:bodyPr/>
          <a:lstStyle>
            <a:lvl1pPr marL="360000" marR="0" indent="-360000" algn="l" defTabSz="540000" rtl="0" eaLnBrk="1" fontAlgn="auto" latinLnBrk="0" hangingPunct="1">
              <a:lnSpc>
                <a:spcPct val="110000"/>
              </a:lnSpc>
              <a:spcBef>
                <a:spcPts val="1000"/>
              </a:spcBef>
              <a:spcAft>
                <a:spcPts val="0"/>
              </a:spcAft>
              <a:buClrTx/>
              <a:buSzTx/>
              <a:buFont typeface="Wingdings 2" panose="05020102010507070707" pitchFamily="18" charset="2"/>
              <a:buChar char=""/>
              <a:tabLst/>
              <a:defRPr/>
            </a:lvl1pPr>
          </a:lstStyle>
          <a:p>
            <a:pPr lvl="0"/>
            <a:r>
              <a:rPr lang="fr-CH" noProof="0" dirty="0"/>
              <a:t>Merci d'utiliser une taille de police d'au moins 30 pt.</a:t>
            </a:r>
          </a:p>
        </p:txBody>
      </p:sp>
      <p:sp>
        <p:nvSpPr>
          <p:cNvPr id="9" name="Text Placeholder 2"/>
          <p:cNvSpPr>
            <a:spLocks noGrp="1"/>
          </p:cNvSpPr>
          <p:nvPr>
            <p:ph type="body" idx="10" hasCustomPrompt="1"/>
          </p:nvPr>
        </p:nvSpPr>
        <p:spPr>
          <a:xfrm>
            <a:off x="4257317" y="1138907"/>
            <a:ext cx="3600000"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noProof="0" dirty="0"/>
              <a:t>Modifier le sous-titre</a:t>
            </a:r>
          </a:p>
        </p:txBody>
      </p:sp>
      <p:sp>
        <p:nvSpPr>
          <p:cNvPr id="12" name="Content Placeholder 3"/>
          <p:cNvSpPr>
            <a:spLocks noGrp="1"/>
          </p:cNvSpPr>
          <p:nvPr>
            <p:ph sz="half" idx="11" hasCustomPrompt="1"/>
          </p:nvPr>
        </p:nvSpPr>
        <p:spPr>
          <a:xfrm>
            <a:off x="4257317" y="1847335"/>
            <a:ext cx="3600000" cy="3200400"/>
          </a:xfrm>
        </p:spPr>
        <p:txBody>
          <a:bodyPr/>
          <a:lstStyle>
            <a:lvl1pPr>
              <a:defRPr baseline="0"/>
            </a:lvl1pPr>
          </a:lstStyle>
          <a:p>
            <a:pPr lvl="0"/>
            <a:r>
              <a:rPr lang="fr-CH" noProof="0" dirty="0"/>
              <a:t>Merci d'utiliser une taille de police d'au moins 30 pt.</a:t>
            </a:r>
          </a:p>
        </p:txBody>
      </p:sp>
      <p:sp>
        <p:nvSpPr>
          <p:cNvPr id="7" name="Foliennummernplatzhalter 16">
            <a:extLst>
              <a:ext uri="{FF2B5EF4-FFF2-40B4-BE49-F238E27FC236}">
                <a16:creationId xmlns:a16="http://schemas.microsoft.com/office/drawing/2014/main" id="{9D0B5537-3D59-848C-E869-B90BA9E91E73}"/>
              </a:ext>
            </a:extLst>
          </p:cNvPr>
          <p:cNvSpPr>
            <a:spLocks noGrp="1"/>
          </p:cNvSpPr>
          <p:nvPr>
            <p:ph type="sldNum" sz="quarter" idx="12"/>
          </p:nvPr>
        </p:nvSpPr>
        <p:spPr>
          <a:xfrm>
            <a:off x="11595651" y="198783"/>
            <a:ext cx="490331" cy="940123"/>
          </a:xfrm>
          <a:prstGeom prst="rect">
            <a:avLst/>
          </a:prstGeom>
        </p:spPr>
        <p:txBody>
          <a:bodyPr/>
          <a:lstStyle>
            <a:lvl1pPr>
              <a:defRPr sz="2200" b="1">
                <a:solidFill>
                  <a:schemeClr val="tx1"/>
                </a:solidFill>
              </a:defRPr>
            </a:lvl1pPr>
          </a:lstStyle>
          <a:p>
            <a:fld id="{44E00974-63E5-4E61-A13C-9F89126AE395}" type="slidenum">
              <a:rPr lang="en-US" smtClean="0"/>
              <a:pPr/>
              <a:t>‹Nr.›</a:t>
            </a:fld>
            <a:endParaRPr lang="en-US" b="1" dirty="0"/>
          </a:p>
        </p:txBody>
      </p:sp>
    </p:spTree>
    <p:extLst>
      <p:ext uri="{BB962C8B-B14F-4D97-AF65-F5344CB8AC3E}">
        <p14:creationId xmlns:p14="http://schemas.microsoft.com/office/powerpoint/2010/main" val="275791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3432"/>
            <a:ext cx="4386469" cy="1371600"/>
          </a:xfrm>
        </p:spPr>
        <p:txBody>
          <a:bodyPr anchor="b"/>
          <a:lstStyle>
            <a:lvl1pPr>
              <a:defRPr sz="3000" b="1">
                <a:solidFill>
                  <a:srgbClr val="016469"/>
                </a:solidFill>
              </a:defRPr>
            </a:lvl1pPr>
          </a:lstStyle>
          <a:p>
            <a:r>
              <a:rPr lang="fr-CH" noProof="0" dirty="0"/>
              <a:t>Modifier le titre de la diapositive</a:t>
            </a:r>
          </a:p>
        </p:txBody>
      </p:sp>
      <p:sp>
        <p:nvSpPr>
          <p:cNvPr id="3" name="Inhaltsplatzhalter 2">
            <a:extLst>
              <a:ext uri="{FF2B5EF4-FFF2-40B4-BE49-F238E27FC236}">
                <a16:creationId xmlns:a16="http://schemas.microsoft.com/office/drawing/2014/main" id="{F8A3D7A8-B22B-B648-9A5B-1A4FF5F02E19}"/>
              </a:ext>
            </a:extLst>
          </p:cNvPr>
          <p:cNvSpPr>
            <a:spLocks noGrp="1"/>
          </p:cNvSpPr>
          <p:nvPr>
            <p:ph idx="1" hasCustomPrompt="1"/>
          </p:nvPr>
        </p:nvSpPr>
        <p:spPr>
          <a:xfrm>
            <a:off x="5181599" y="198783"/>
            <a:ext cx="6414052" cy="4837044"/>
          </a:xfrm>
        </p:spPr>
        <p:txBody>
          <a:bodyPr>
            <a:normAutofit/>
          </a:bodyPr>
          <a:lstStyle>
            <a:lvl1pPr marL="0" indent="0">
              <a:lnSpc>
                <a:spcPct val="110000"/>
              </a:lnSpc>
              <a:buNone/>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dirty="0"/>
              <a:t>Cliquez sur l'icône pour ajouter une image</a:t>
            </a:r>
            <a:endParaRPr lang="de-DE" dirty="0"/>
          </a:p>
        </p:txBody>
      </p:sp>
      <p:sp>
        <p:nvSpPr>
          <p:cNvPr id="4"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738366"/>
            <a:ext cx="4386469" cy="3297462"/>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CH" noProof="0" dirty="0"/>
              <a:t>Merci d'utiliser une taille de police d'au moins 30 pt.</a:t>
            </a:r>
          </a:p>
        </p:txBody>
      </p:sp>
      <p:sp>
        <p:nvSpPr>
          <p:cNvPr id="1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03719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BB717B3-AFFC-964D-9CF1-A8672DEDAA5B}"/>
              </a:ext>
            </a:extLst>
          </p:cNvPr>
          <p:cNvSpPr>
            <a:spLocks noGrp="1"/>
          </p:cNvSpPr>
          <p:nvPr>
            <p:ph type="pic" idx="1" hasCustomPrompt="1"/>
          </p:nvPr>
        </p:nvSpPr>
        <p:spPr>
          <a:xfrm>
            <a:off x="5181599" y="198784"/>
            <a:ext cx="6414051" cy="483704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dirty="0"/>
              <a:t>Cliquez sur l'icône pour ajouter une image</a:t>
            </a:r>
            <a:endParaRPr lang="de-DE" dirty="0"/>
          </a:p>
        </p:txBody>
      </p:sp>
      <p:sp>
        <p:nvSpPr>
          <p:cNvPr id="8"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8784"/>
            <a:ext cx="4386469" cy="1371600"/>
          </a:xfrm>
        </p:spPr>
        <p:txBody>
          <a:bodyPr anchor="b"/>
          <a:lstStyle>
            <a:lvl1pPr>
              <a:defRPr sz="3000" b="1">
                <a:solidFill>
                  <a:srgbClr val="016469"/>
                </a:solidFill>
              </a:defRPr>
            </a:lvl1pPr>
          </a:lstStyle>
          <a:p>
            <a:r>
              <a:rPr lang="fr-CH" noProof="0" dirty="0"/>
              <a:t>Modifier le titre de la diapositive</a:t>
            </a:r>
          </a:p>
        </p:txBody>
      </p:sp>
      <p:sp>
        <p:nvSpPr>
          <p:cNvPr id="9"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718268"/>
            <a:ext cx="4386469" cy="3304307"/>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fr-CH" noProof="0" dirty="0"/>
              <a:t>Merci d'utiliser une taille de police d'au moins 30 pt.</a:t>
            </a:r>
          </a:p>
        </p:txBody>
      </p:sp>
      <p:sp>
        <p:nvSpPr>
          <p:cNvPr id="11"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416693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9D3CA25-BBB6-D449-BF1A-993CE3235F45}"/>
              </a:ext>
            </a:extLst>
          </p:cNvPr>
          <p:cNvSpPr>
            <a:spLocks noGrp="1"/>
          </p:cNvSpPr>
          <p:nvPr>
            <p:ph type="title"/>
          </p:nvPr>
        </p:nvSpPr>
        <p:spPr>
          <a:xfrm>
            <a:off x="708660" y="365127"/>
            <a:ext cx="10645140" cy="1325563"/>
          </a:xfrm>
          <a:prstGeom prst="rect">
            <a:avLst/>
          </a:prstGeom>
        </p:spPr>
        <p:txBody>
          <a:bodyPr vert="horz" lIns="91440" tIns="45720" rIns="91440" bIns="45720" rtlCol="0" anchor="ctr">
            <a:normAutofit/>
          </a:bodyPr>
          <a:lstStyle/>
          <a:p>
            <a:r>
              <a:rPr lang="fr-CH" noProof="0" dirty="0"/>
              <a:t>Den Titel der Folie ändern</a:t>
            </a:r>
          </a:p>
        </p:txBody>
      </p:sp>
      <p:sp>
        <p:nvSpPr>
          <p:cNvPr id="3" name="Textplatzhalter 2">
            <a:extLst>
              <a:ext uri="{FF2B5EF4-FFF2-40B4-BE49-F238E27FC236}">
                <a16:creationId xmlns:a16="http://schemas.microsoft.com/office/drawing/2014/main" id="{80132B9D-EBCB-6E42-AF60-AA6D3276F9DA}"/>
              </a:ext>
            </a:extLst>
          </p:cNvPr>
          <p:cNvSpPr>
            <a:spLocks noGrp="1"/>
          </p:cNvSpPr>
          <p:nvPr>
            <p:ph type="body" idx="1"/>
          </p:nvPr>
        </p:nvSpPr>
        <p:spPr>
          <a:xfrm>
            <a:off x="708660" y="1825625"/>
            <a:ext cx="10645140" cy="3232375"/>
          </a:xfrm>
          <a:prstGeom prst="rect">
            <a:avLst/>
          </a:prstGeom>
        </p:spPr>
        <p:txBody>
          <a:bodyPr vert="horz" lIns="91440" tIns="45720" rIns="91440" bIns="45720" rtlCol="0">
            <a:normAutofit/>
          </a:bodyPr>
          <a:lstStyle/>
          <a:p>
            <a:pPr marL="228594" marR="0" lvl="0" indent="-228594" algn="l" defTabSz="914377"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fr-CH" noProof="0" dirty="0"/>
              <a:t>Bitte verwenden Sie eine Schriftgröße von mindestens 30 pt.
Zweite Ebene</a:t>
            </a:r>
          </a:p>
          <a:p>
            <a:pPr marL="228594" marR="0" lvl="0" indent="-228594" algn="l" defTabSz="914377"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fr-CH" noProof="0" dirty="0"/>
              <a:t>Dritte Ebene</a:t>
            </a:r>
          </a:p>
        </p:txBody>
      </p:sp>
      <p:sp>
        <p:nvSpPr>
          <p:cNvPr id="7" name="Rechteck 6">
            <a:extLst>
              <a:ext uri="{FF2B5EF4-FFF2-40B4-BE49-F238E27FC236}">
                <a16:creationId xmlns:a16="http://schemas.microsoft.com/office/drawing/2014/main" id="{291680F1-3B9E-3340-BBC1-188BC41A8A4C}"/>
              </a:ext>
            </a:extLst>
          </p:cNvPr>
          <p:cNvSpPr/>
          <p:nvPr userDrawn="1"/>
        </p:nvSpPr>
        <p:spPr>
          <a:xfrm>
            <a:off x="0" y="505800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noProof="0" dirty="0">
              <a:solidFill>
                <a:schemeClr val="bg1"/>
              </a:solidFill>
            </a:endParaRPr>
          </a:p>
        </p:txBody>
      </p:sp>
    </p:spTree>
    <p:extLst>
      <p:ext uri="{BB962C8B-B14F-4D97-AF65-F5344CB8AC3E}">
        <p14:creationId xmlns:p14="http://schemas.microsoft.com/office/powerpoint/2010/main" val="251640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8" r:id="rId6"/>
    <p:sldLayoutId id="2147483659" r:id="rId7"/>
    <p:sldLayoutId id="2147483656" r:id="rId8"/>
    <p:sldLayoutId id="2147483657" r:id="rId9"/>
    <p:sldLayoutId id="2147483654" r:id="rId10"/>
    <p:sldLayoutId id="2147483655" r:id="rId11"/>
  </p:sldLayoutIdLst>
  <p:hf hdr="0" ftr="0" dt="0"/>
  <p:txStyles>
    <p:titleStyle>
      <a:lvl1pPr algn="l" defTabSz="914377" rtl="0" eaLnBrk="1" latinLnBrk="0" hangingPunct="1">
        <a:lnSpc>
          <a:spcPct val="90000"/>
        </a:lnSpc>
        <a:spcBef>
          <a:spcPct val="0"/>
        </a:spcBef>
        <a:buNone/>
        <a:defRPr sz="3600" b="1" kern="1200">
          <a:solidFill>
            <a:schemeClr val="tx1"/>
          </a:solidFill>
          <a:latin typeface="Glacial Indifference" panose="020B0604020202020204" charset="0"/>
          <a:ea typeface="+mj-ea"/>
          <a:cs typeface="+mj-cs"/>
        </a:defRPr>
      </a:lvl1pPr>
    </p:titleStyle>
    <p:bodyStyle>
      <a:lvl1pPr marL="360000" marR="0" indent="-360000" algn="l" defTabSz="540000" rtl="0" eaLnBrk="1" fontAlgn="auto" latinLnBrk="0" hangingPunct="1">
        <a:lnSpc>
          <a:spcPct val="110000"/>
        </a:lnSpc>
        <a:spcBef>
          <a:spcPts val="1000"/>
        </a:spcBef>
        <a:spcAft>
          <a:spcPts val="0"/>
        </a:spcAft>
        <a:buClrTx/>
        <a:buSzTx/>
        <a:buFont typeface="Wingdings 2" panose="05020102010507070707" pitchFamily="18" charset="2"/>
        <a:buChar char=""/>
        <a:tabLst/>
        <a:defRPr sz="3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Klicken Sie hier, um die Master-Titelformatvorlage zu bearbeiten</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Klicken Sie hier, um die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6/16/2026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‹Nr.›</a:t>
            </a:fld>
            <a:endParaRPr lang="en-US"/>
          </a:p>
        </p:txBody>
      </p:sp>
    </p:spTree>
    <p:extLst>
      <p:ext uri="{BB962C8B-B14F-4D97-AF65-F5344CB8AC3E}">
        <p14:creationId xmlns:p14="http://schemas.microsoft.com/office/powerpoint/2010/main" val="2812463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A471B-EFA6-1A7F-6B84-09A84D85FB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519742-3BB9-E4EC-4EA3-B7395326AF7C}"/>
              </a:ext>
            </a:extLst>
          </p:cNvPr>
          <p:cNvGrpSpPr/>
          <p:nvPr/>
        </p:nvGrpSpPr>
        <p:grpSpPr>
          <a:xfrm rot="1267654">
            <a:off x="7353824" y="171397"/>
            <a:ext cx="1036093" cy="1036093"/>
            <a:chOff x="0" y="0"/>
            <a:chExt cx="812800" cy="812800"/>
          </a:xfrm>
        </p:grpSpPr>
        <p:sp>
          <p:nvSpPr>
            <p:cNvPr id="3" name="Freeform 3">
              <a:extLst>
                <a:ext uri="{FF2B5EF4-FFF2-40B4-BE49-F238E27FC236}">
                  <a16:creationId xmlns:a16="http://schemas.microsoft.com/office/drawing/2014/main" id="{A3079914-86FE-8265-30BF-A06FB1703A4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00"/>
            </a:solidFill>
          </p:spPr>
          <p:txBody>
            <a:bodyPr/>
            <a:lstStyle/>
            <a:p>
              <a:pPr defTabSz="609630"/>
              <a:endParaRPr lang="de-CH" sz="1200" noProof="0" dirty="0">
                <a:solidFill>
                  <a:prstClr val="black"/>
                </a:solidFill>
                <a:latin typeface="Calibri"/>
              </a:endParaRPr>
            </a:p>
          </p:txBody>
        </p:sp>
        <p:sp>
          <p:nvSpPr>
            <p:cNvPr id="4" name="TextBox 4">
              <a:extLst>
                <a:ext uri="{FF2B5EF4-FFF2-40B4-BE49-F238E27FC236}">
                  <a16:creationId xmlns:a16="http://schemas.microsoft.com/office/drawing/2014/main" id="{E43AE85C-BE34-9FF5-1D63-C960299CE779}"/>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spcBef>
                  <a:spcPct val="0"/>
                </a:spcBef>
              </a:pPr>
              <a:endParaRPr lang="de-CH" sz="1200" noProof="0" dirty="0">
                <a:solidFill>
                  <a:prstClr val="black"/>
                </a:solidFill>
                <a:latin typeface="Calibri"/>
              </a:endParaRPr>
            </a:p>
          </p:txBody>
        </p:sp>
      </p:grpSp>
      <p:grpSp>
        <p:nvGrpSpPr>
          <p:cNvPr id="5" name="Group 5">
            <a:extLst>
              <a:ext uri="{FF2B5EF4-FFF2-40B4-BE49-F238E27FC236}">
                <a16:creationId xmlns:a16="http://schemas.microsoft.com/office/drawing/2014/main" id="{97E92880-CAC2-3280-6513-32E67875EFB4}"/>
              </a:ext>
            </a:extLst>
          </p:cNvPr>
          <p:cNvGrpSpPr/>
          <p:nvPr/>
        </p:nvGrpSpPr>
        <p:grpSpPr>
          <a:xfrm rot="425534">
            <a:off x="9266267" y="2185611"/>
            <a:ext cx="1891403" cy="1891403"/>
            <a:chOff x="0" y="0"/>
            <a:chExt cx="812800" cy="812800"/>
          </a:xfrm>
        </p:grpSpPr>
        <p:sp>
          <p:nvSpPr>
            <p:cNvPr id="6" name="Freeform 6">
              <a:extLst>
                <a:ext uri="{FF2B5EF4-FFF2-40B4-BE49-F238E27FC236}">
                  <a16:creationId xmlns:a16="http://schemas.microsoft.com/office/drawing/2014/main" id="{5F32781D-BACC-E852-6225-CB24F8FF8B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00"/>
            </a:solidFill>
          </p:spPr>
          <p:txBody>
            <a:bodyPr/>
            <a:lstStyle/>
            <a:p>
              <a:pPr defTabSz="609630"/>
              <a:endParaRPr lang="de-CH" sz="1200" noProof="0" dirty="0">
                <a:solidFill>
                  <a:prstClr val="black"/>
                </a:solidFill>
                <a:latin typeface="Calibri"/>
              </a:endParaRPr>
            </a:p>
          </p:txBody>
        </p:sp>
        <p:sp>
          <p:nvSpPr>
            <p:cNvPr id="7" name="TextBox 7">
              <a:extLst>
                <a:ext uri="{FF2B5EF4-FFF2-40B4-BE49-F238E27FC236}">
                  <a16:creationId xmlns:a16="http://schemas.microsoft.com/office/drawing/2014/main" id="{2ACD08EE-1328-14F1-8CAB-290197A7A725}"/>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spcBef>
                  <a:spcPct val="0"/>
                </a:spcBef>
              </a:pPr>
              <a:endParaRPr lang="de-CH" sz="1200" noProof="0" dirty="0">
                <a:solidFill>
                  <a:prstClr val="black"/>
                </a:solidFill>
                <a:latin typeface="Calibri"/>
              </a:endParaRPr>
            </a:p>
          </p:txBody>
        </p:sp>
      </p:grpSp>
      <p:grpSp>
        <p:nvGrpSpPr>
          <p:cNvPr id="8" name="Group 8">
            <a:extLst>
              <a:ext uri="{FF2B5EF4-FFF2-40B4-BE49-F238E27FC236}">
                <a16:creationId xmlns:a16="http://schemas.microsoft.com/office/drawing/2014/main" id="{1F7C7070-6178-0079-8AB2-A7EB21AF0DA9}"/>
              </a:ext>
            </a:extLst>
          </p:cNvPr>
          <p:cNvGrpSpPr>
            <a:grpSpLocks noChangeAspect="1"/>
          </p:cNvGrpSpPr>
          <p:nvPr/>
        </p:nvGrpSpPr>
        <p:grpSpPr>
          <a:xfrm>
            <a:off x="6732873" y="-68709"/>
            <a:ext cx="4680000" cy="4680000"/>
            <a:chOff x="1814648" y="1646236"/>
            <a:chExt cx="12745915" cy="12745915"/>
          </a:xfrm>
        </p:grpSpPr>
        <p:sp>
          <p:nvSpPr>
            <p:cNvPr id="9" name="Freeform 9">
              <a:extLst>
                <a:ext uri="{FF2B5EF4-FFF2-40B4-BE49-F238E27FC236}">
                  <a16:creationId xmlns:a16="http://schemas.microsoft.com/office/drawing/2014/main" id="{DF200F54-F165-4A2A-0A05-374EF7BB8765}"/>
                </a:ext>
              </a:extLst>
            </p:cNvPr>
            <p:cNvSpPr/>
            <p:nvPr/>
          </p:nvSpPr>
          <p:spPr>
            <a:xfrm>
              <a:off x="1814648" y="1646236"/>
              <a:ext cx="12745915" cy="12745915"/>
            </a:xfrm>
            <a:custGeom>
              <a:avLst/>
              <a:gdLst/>
              <a:ahLst/>
              <a:cxnLst/>
              <a:rect l="l" t="t" r="r" b="b"/>
              <a:pathLst>
                <a:path w="12745915" h="12745915">
                  <a:moveTo>
                    <a:pt x="0" y="0"/>
                  </a:moveTo>
                  <a:lnTo>
                    <a:pt x="12745915" y="0"/>
                  </a:lnTo>
                  <a:lnTo>
                    <a:pt x="12745915" y="12745915"/>
                  </a:lnTo>
                  <a:lnTo>
                    <a:pt x="0" y="12745915"/>
                  </a:lnTo>
                  <a:lnTo>
                    <a:pt x="0" y="0"/>
                  </a:lnTo>
                  <a:close/>
                </a:path>
              </a:pathLst>
            </a:custGeom>
            <a:blipFill>
              <a:blip r:embed="rId2">
                <a:alphaModFix amt="18000"/>
              </a:blip>
              <a:stretch>
                <a:fillRect/>
              </a:stretch>
            </a:blipFill>
          </p:spPr>
          <p:txBody>
            <a:bodyPr/>
            <a:lstStyle/>
            <a:p>
              <a:pPr defTabSz="609630"/>
              <a:endParaRPr lang="de-CH" sz="1200" noProof="0" dirty="0">
                <a:solidFill>
                  <a:prstClr val="black"/>
                </a:solidFill>
                <a:latin typeface="Calibri"/>
              </a:endParaRPr>
            </a:p>
          </p:txBody>
        </p:sp>
        <p:sp>
          <p:nvSpPr>
            <p:cNvPr id="10" name="Freeform 10">
              <a:extLst>
                <a:ext uri="{FF2B5EF4-FFF2-40B4-BE49-F238E27FC236}">
                  <a16:creationId xmlns:a16="http://schemas.microsoft.com/office/drawing/2014/main" id="{156A663C-2B7D-EAD7-E7E3-2C8430F75E40}"/>
                </a:ext>
              </a:extLst>
            </p:cNvPr>
            <p:cNvSpPr/>
            <p:nvPr/>
          </p:nvSpPr>
          <p:spPr>
            <a:xfrm>
              <a:off x="3053343" y="2532795"/>
              <a:ext cx="11382026" cy="11382026"/>
            </a:xfrm>
            <a:custGeom>
              <a:avLst/>
              <a:gdLst/>
              <a:ahLst/>
              <a:cxnLst/>
              <a:rect l="l" t="t" r="r" b="b"/>
              <a:pathLst>
                <a:path w="11382026" h="11382026">
                  <a:moveTo>
                    <a:pt x="0" y="0"/>
                  </a:moveTo>
                  <a:lnTo>
                    <a:pt x="11382027" y="0"/>
                  </a:lnTo>
                  <a:lnTo>
                    <a:pt x="11382027" y="11382026"/>
                  </a:lnTo>
                  <a:lnTo>
                    <a:pt x="0" y="1138202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de-CH" sz="1200" noProof="0" dirty="0">
                <a:solidFill>
                  <a:prstClr val="black"/>
                </a:solidFill>
                <a:latin typeface="Calibri"/>
              </a:endParaRPr>
            </a:p>
          </p:txBody>
        </p:sp>
        <p:sp>
          <p:nvSpPr>
            <p:cNvPr id="11" name="Freeform 11">
              <a:extLst>
                <a:ext uri="{FF2B5EF4-FFF2-40B4-BE49-F238E27FC236}">
                  <a16:creationId xmlns:a16="http://schemas.microsoft.com/office/drawing/2014/main" id="{AFF0C404-92BF-2967-DCDC-A28843F40E75}"/>
                </a:ext>
              </a:extLst>
            </p:cNvPr>
            <p:cNvSpPr/>
            <p:nvPr/>
          </p:nvSpPr>
          <p:spPr>
            <a:xfrm rot="9030271">
              <a:off x="2064411" y="2064411"/>
              <a:ext cx="11382026" cy="11382026"/>
            </a:xfrm>
            <a:custGeom>
              <a:avLst/>
              <a:gdLst/>
              <a:ahLst/>
              <a:cxnLst/>
              <a:rect l="l" t="t" r="r" b="b"/>
              <a:pathLst>
                <a:path w="11382026" h="11382026">
                  <a:moveTo>
                    <a:pt x="0" y="0"/>
                  </a:moveTo>
                  <a:lnTo>
                    <a:pt x="11382027" y="0"/>
                  </a:lnTo>
                  <a:lnTo>
                    <a:pt x="11382027" y="11382027"/>
                  </a:lnTo>
                  <a:lnTo>
                    <a:pt x="0" y="1138202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de-CH" sz="1200" noProof="0" dirty="0">
                <a:solidFill>
                  <a:prstClr val="black"/>
                </a:solidFill>
                <a:latin typeface="Calibri"/>
              </a:endParaRPr>
            </a:p>
          </p:txBody>
        </p:sp>
      </p:grpSp>
      <p:sp>
        <p:nvSpPr>
          <p:cNvPr id="13" name="Freeform 13">
            <a:extLst>
              <a:ext uri="{FF2B5EF4-FFF2-40B4-BE49-F238E27FC236}">
                <a16:creationId xmlns:a16="http://schemas.microsoft.com/office/drawing/2014/main" id="{EE2502E0-4A9B-DCD9-3FAA-0227F3052BF8}"/>
              </a:ext>
            </a:extLst>
          </p:cNvPr>
          <p:cNvSpPr>
            <a:spLocks noChangeAspect="1"/>
          </p:cNvSpPr>
          <p:nvPr/>
        </p:nvSpPr>
        <p:spPr>
          <a:xfrm>
            <a:off x="665049" y="4290863"/>
            <a:ext cx="790953" cy="612000"/>
          </a:xfrm>
          <a:custGeom>
            <a:avLst/>
            <a:gdLst/>
            <a:ahLst/>
            <a:cxnLst/>
            <a:rect l="l" t="t" r="r" b="b"/>
            <a:pathLst>
              <a:path w="1278990" h="989619">
                <a:moveTo>
                  <a:pt x="0" y="0"/>
                </a:moveTo>
                <a:lnTo>
                  <a:pt x="1278990" y="0"/>
                </a:lnTo>
                <a:lnTo>
                  <a:pt x="1278990" y="989619"/>
                </a:lnTo>
                <a:lnTo>
                  <a:pt x="0" y="989619"/>
                </a:lnTo>
                <a:lnTo>
                  <a:pt x="0" y="0"/>
                </a:lnTo>
                <a:close/>
              </a:path>
            </a:pathLst>
          </a:custGeom>
          <a:blipFill>
            <a:blip r:embed="rId4"/>
            <a:stretch>
              <a:fillRect/>
            </a:stretch>
          </a:blipFill>
        </p:spPr>
        <p:txBody>
          <a:bodyPr/>
          <a:lstStyle/>
          <a:p>
            <a:pPr defTabSz="609630"/>
            <a:endParaRPr lang="de-CH" sz="1200" noProof="0" dirty="0">
              <a:solidFill>
                <a:prstClr val="black"/>
              </a:solidFill>
              <a:latin typeface="Calibri"/>
            </a:endParaRPr>
          </a:p>
        </p:txBody>
      </p:sp>
      <p:sp>
        <p:nvSpPr>
          <p:cNvPr id="16" name="Subtitle 15">
            <a:extLst>
              <a:ext uri="{FF2B5EF4-FFF2-40B4-BE49-F238E27FC236}">
                <a16:creationId xmlns:a16="http://schemas.microsoft.com/office/drawing/2014/main" id="{9ED53642-2E2C-6B2F-34B0-5BD506C3C1F1}"/>
              </a:ext>
            </a:extLst>
          </p:cNvPr>
          <p:cNvSpPr>
            <a:spLocks noGrp="1"/>
          </p:cNvSpPr>
          <p:nvPr>
            <p:ph type="subTitle" idx="1"/>
          </p:nvPr>
        </p:nvSpPr>
        <p:spPr>
          <a:xfrm>
            <a:off x="924803" y="3504188"/>
            <a:ext cx="10251198" cy="591584"/>
          </a:xfrm>
        </p:spPr>
        <p:txBody>
          <a:bodyPr>
            <a:normAutofit/>
          </a:bodyPr>
          <a:lstStyle/>
          <a:p>
            <a:r>
              <a:rPr lang="de-CH" sz="2600" noProof="0" dirty="0">
                <a:latin typeface="Century Gothic" panose="020B0502020202020204" pitchFamily="34" charset="0"/>
              </a:rPr>
              <a:t>Bernard Favre </a:t>
            </a:r>
            <a:r>
              <a:rPr lang="de-CH" sz="2600" b="0" noProof="0" dirty="0">
                <a:latin typeface="Century Gothic" panose="020B0502020202020204" pitchFamily="34" charset="0"/>
              </a:rPr>
              <a:t>–</a:t>
            </a:r>
            <a:r>
              <a:rPr lang="de-CH" sz="2600" noProof="0" dirty="0">
                <a:latin typeface="Century Gothic" panose="020B0502020202020204" pitchFamily="34" charset="0"/>
              </a:rPr>
              <a:t> </a:t>
            </a:r>
            <a:r>
              <a:rPr lang="de-CH" sz="2600" b="0" noProof="0" dirty="0">
                <a:latin typeface="Century Gothic" panose="020B0502020202020204" pitchFamily="34" charset="0"/>
              </a:rPr>
              <a:t>OAIS, Kanton Genf</a:t>
            </a:r>
          </a:p>
        </p:txBody>
      </p:sp>
      <p:sp>
        <p:nvSpPr>
          <p:cNvPr id="18" name="AutoShape 14">
            <a:extLst>
              <a:ext uri="{FF2B5EF4-FFF2-40B4-BE49-F238E27FC236}">
                <a16:creationId xmlns:a16="http://schemas.microsoft.com/office/drawing/2014/main" id="{E929AA68-C01A-B940-42A1-677846FC537D}"/>
              </a:ext>
            </a:extLst>
          </p:cNvPr>
          <p:cNvSpPr/>
          <p:nvPr/>
        </p:nvSpPr>
        <p:spPr>
          <a:xfrm>
            <a:off x="-1782" y="4173310"/>
            <a:ext cx="12193782" cy="2791"/>
          </a:xfrm>
          <a:prstGeom prst="line">
            <a:avLst/>
          </a:prstGeom>
          <a:ln w="9525" cap="flat">
            <a:solidFill>
              <a:srgbClr val="000000"/>
            </a:solidFill>
            <a:prstDash val="solid"/>
            <a:headEnd type="none" w="sm" len="sm"/>
            <a:tailEnd type="none" w="sm" len="sm"/>
          </a:ln>
        </p:spPr>
        <p:txBody>
          <a:bodyPr/>
          <a:lstStyle/>
          <a:p>
            <a:endParaRPr lang="de-CH" noProof="0" dirty="0"/>
          </a:p>
        </p:txBody>
      </p:sp>
      <p:sp>
        <p:nvSpPr>
          <p:cNvPr id="19" name="AutoShape 14">
            <a:extLst>
              <a:ext uri="{FF2B5EF4-FFF2-40B4-BE49-F238E27FC236}">
                <a16:creationId xmlns:a16="http://schemas.microsoft.com/office/drawing/2014/main" id="{2B550C51-CF77-376E-7D90-1E73AC18A0CF}"/>
              </a:ext>
            </a:extLst>
          </p:cNvPr>
          <p:cNvSpPr/>
          <p:nvPr/>
        </p:nvSpPr>
        <p:spPr>
          <a:xfrm>
            <a:off x="640131" y="8840887"/>
            <a:ext cx="18288000" cy="0"/>
          </a:xfrm>
          <a:prstGeom prst="line">
            <a:avLst/>
          </a:prstGeom>
          <a:ln w="9525" cap="flat">
            <a:solidFill>
              <a:srgbClr val="000000"/>
            </a:solidFill>
            <a:prstDash val="solid"/>
            <a:headEnd type="none" w="sm" len="sm"/>
            <a:tailEnd type="none" w="sm" len="sm"/>
          </a:ln>
        </p:spPr>
        <p:txBody>
          <a:bodyPr/>
          <a:lstStyle/>
          <a:p>
            <a:endParaRPr lang="de-CH" noProof="0" dirty="0"/>
          </a:p>
        </p:txBody>
      </p:sp>
      <p:sp>
        <p:nvSpPr>
          <p:cNvPr id="14" name="TextBox 12">
            <a:extLst>
              <a:ext uri="{FF2B5EF4-FFF2-40B4-BE49-F238E27FC236}">
                <a16:creationId xmlns:a16="http://schemas.microsoft.com/office/drawing/2014/main" id="{3004A9CB-FFE2-D1FE-6CBD-A4A702A6FEBE}"/>
              </a:ext>
            </a:extLst>
          </p:cNvPr>
          <p:cNvSpPr txBox="1"/>
          <p:nvPr/>
        </p:nvSpPr>
        <p:spPr>
          <a:xfrm>
            <a:off x="1016459" y="913567"/>
            <a:ext cx="10100234" cy="2239074"/>
          </a:xfrm>
          <a:prstGeom prst="rect">
            <a:avLst/>
          </a:prstGeom>
        </p:spPr>
        <p:txBody>
          <a:bodyPr wrap="square" lIns="0" tIns="0" rIns="0" bIns="0" rtlCol="0" anchor="t">
            <a:spAutoFit/>
          </a:bodyPr>
          <a:lstStyle/>
          <a:p>
            <a:pPr>
              <a:spcAft>
                <a:spcPts val="1500"/>
              </a:spcAft>
            </a:pPr>
            <a:r>
              <a:rPr lang="de-CH" sz="3500" b="1" noProof="0" dirty="0">
                <a:solidFill>
                  <a:srgbClr val="000000"/>
                </a:solidFill>
                <a:latin typeface="Century Gothic" panose="020B0502020202020204" pitchFamily="34" charset="0"/>
              </a:rPr>
              <a:t>Gesetzesentwurf über die Rechte von</a:t>
            </a:r>
            <a:br>
              <a:rPr lang="de-CH" sz="3500" b="1" noProof="0" dirty="0">
                <a:solidFill>
                  <a:srgbClr val="000000"/>
                </a:solidFill>
                <a:latin typeface="Century Gothic" panose="020B0502020202020204" pitchFamily="34" charset="0"/>
              </a:rPr>
            </a:br>
            <a:r>
              <a:rPr lang="de-CH" sz="3500" b="1" noProof="0" dirty="0">
                <a:solidFill>
                  <a:srgbClr val="000000"/>
                </a:solidFill>
                <a:latin typeface="Century Gothic" panose="020B0502020202020204" pitchFamily="34" charset="0"/>
              </a:rPr>
              <a:t>Menschen mit Behinderungen: </a:t>
            </a:r>
            <a:br>
              <a:rPr lang="de-CH" sz="3500" b="1" noProof="0" dirty="0">
                <a:solidFill>
                  <a:srgbClr val="000000"/>
                </a:solidFill>
                <a:latin typeface="Century Gothic" panose="020B0502020202020204" pitchFamily="34" charset="0"/>
              </a:rPr>
            </a:br>
            <a:r>
              <a:rPr lang="de-CH" sz="3500" b="1" noProof="0" dirty="0">
                <a:solidFill>
                  <a:srgbClr val="000000"/>
                </a:solidFill>
                <a:latin typeface="Century Gothic" panose="020B0502020202020204" pitchFamily="34" charset="0"/>
              </a:rPr>
              <a:t>schon drei Jahre</a:t>
            </a:r>
          </a:p>
          <a:p>
            <a:r>
              <a:rPr lang="de-CH" sz="2800" noProof="0" dirty="0">
                <a:solidFill>
                  <a:srgbClr val="000000"/>
                </a:solidFill>
                <a:latin typeface="Century Gothic" panose="020B0502020202020204" pitchFamily="34" charset="0"/>
              </a:rPr>
              <a:t>Der Hindernislauf eines Genfer Gesetzes</a:t>
            </a:r>
            <a:endParaRPr lang="de-CH" sz="3334" noProof="0" dirty="0">
              <a:solidFill>
                <a:srgbClr val="000000"/>
              </a:solidFill>
              <a:latin typeface="Open Sans"/>
            </a:endParaRPr>
          </a:p>
        </p:txBody>
      </p:sp>
    </p:spTree>
    <p:extLst>
      <p:ext uri="{BB962C8B-B14F-4D97-AF65-F5344CB8AC3E}">
        <p14:creationId xmlns:p14="http://schemas.microsoft.com/office/powerpoint/2010/main" val="80752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69956062-8429-AD0A-5265-80C3AA70E0BB}"/>
              </a:ext>
            </a:extLst>
          </p:cNvPr>
          <p:cNvGrpSpPr>
            <a:grpSpLocks noChangeAspect="1"/>
          </p:cNvGrpSpPr>
          <p:nvPr/>
        </p:nvGrpSpPr>
        <p:grpSpPr>
          <a:xfrm rot="-842120">
            <a:off x="106339" y="191399"/>
            <a:ext cx="1800000" cy="1800000"/>
            <a:chOff x="0" y="0"/>
            <a:chExt cx="812800" cy="812800"/>
          </a:xfrm>
        </p:grpSpPr>
        <p:sp>
          <p:nvSpPr>
            <p:cNvPr id="9" name="Freeform 3">
              <a:extLst>
                <a:ext uri="{FF2B5EF4-FFF2-40B4-BE49-F238E27FC236}">
                  <a16:creationId xmlns:a16="http://schemas.microsoft.com/office/drawing/2014/main" id="{0E495F6E-5C2D-A24D-BCF0-F41B7B7DA8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0" name="TextBox 4">
              <a:extLst>
                <a:ext uri="{FF2B5EF4-FFF2-40B4-BE49-F238E27FC236}">
                  <a16:creationId xmlns:a16="http://schemas.microsoft.com/office/drawing/2014/main" id="{410F9AE9-256C-B896-61EA-AE9EA40FDBA7}"/>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2" name="Titel 1">
            <a:extLst>
              <a:ext uri="{FF2B5EF4-FFF2-40B4-BE49-F238E27FC236}">
                <a16:creationId xmlns:a16="http://schemas.microsoft.com/office/drawing/2014/main" id="{B0CA2A15-CAAB-5F68-9A1F-382765182EB3}"/>
              </a:ext>
            </a:extLst>
          </p:cNvPr>
          <p:cNvSpPr>
            <a:spLocks noGrp="1"/>
          </p:cNvSpPr>
          <p:nvPr>
            <p:ph type="title"/>
          </p:nvPr>
        </p:nvSpPr>
        <p:spPr/>
        <p:txBody>
          <a:bodyPr>
            <a:normAutofit/>
          </a:bodyPr>
          <a:lstStyle/>
          <a:p>
            <a:r>
              <a:rPr lang="de-CH" noProof="0" dirty="0"/>
              <a:t>Ausgangssituation</a:t>
            </a:r>
          </a:p>
        </p:txBody>
      </p:sp>
      <p:sp>
        <p:nvSpPr>
          <p:cNvPr id="3" name="Inhaltsplatzhalter 2">
            <a:extLst>
              <a:ext uri="{FF2B5EF4-FFF2-40B4-BE49-F238E27FC236}">
                <a16:creationId xmlns:a16="http://schemas.microsoft.com/office/drawing/2014/main" id="{2A668E98-FB46-57A2-A9C0-AECF5F97B892}"/>
              </a:ext>
            </a:extLst>
          </p:cNvPr>
          <p:cNvSpPr>
            <a:spLocks noGrp="1"/>
          </p:cNvSpPr>
          <p:nvPr>
            <p:ph idx="1"/>
          </p:nvPr>
        </p:nvSpPr>
        <p:spPr/>
        <p:txBody>
          <a:bodyPr>
            <a:normAutofit/>
          </a:bodyPr>
          <a:lstStyle/>
          <a:p>
            <a:pPr marL="0" indent="0">
              <a:buNone/>
            </a:pPr>
            <a:r>
              <a:rPr lang="de-CH" b="1" noProof="0" dirty="0"/>
              <a:t>Instrument zur Umsetzung der UNO-BRK, das Folgendes umfasst:</a:t>
            </a:r>
          </a:p>
          <a:p>
            <a:pPr>
              <a:spcBef>
                <a:spcPts val="2400"/>
              </a:spcBef>
            </a:pPr>
            <a:r>
              <a:rPr lang="de-CH" noProof="0" dirty="0"/>
              <a:t>Kantonale und kommunale Aktionspläne</a:t>
            </a:r>
          </a:p>
          <a:p>
            <a:r>
              <a:rPr lang="de-CH" noProof="0" dirty="0"/>
              <a:t>Benennung einer für die Umsetzung zuständigen Stelle</a:t>
            </a:r>
          </a:p>
          <a:p>
            <a:r>
              <a:rPr lang="de-CH" noProof="0" dirty="0"/>
              <a:t>Festlegung von Zeitplänen für die Umsetzung</a:t>
            </a:r>
          </a:p>
          <a:p>
            <a:pPr marL="0" indent="0">
              <a:buNone/>
            </a:pPr>
            <a:endParaRPr lang="de-CH" noProof="0" dirty="0"/>
          </a:p>
        </p:txBody>
      </p:sp>
      <p:sp>
        <p:nvSpPr>
          <p:cNvPr id="4" name="Foliennummernplatzhalter 3">
            <a:extLst>
              <a:ext uri="{FF2B5EF4-FFF2-40B4-BE49-F238E27FC236}">
                <a16:creationId xmlns:a16="http://schemas.microsoft.com/office/drawing/2014/main" id="{68CA4B44-681E-2960-86F6-83EF4291EED7}"/>
              </a:ext>
            </a:extLst>
          </p:cNvPr>
          <p:cNvSpPr>
            <a:spLocks noGrp="1"/>
          </p:cNvSpPr>
          <p:nvPr>
            <p:ph type="sldNum" sz="quarter" idx="10"/>
          </p:nvPr>
        </p:nvSpPr>
        <p:spPr>
          <a:xfrm>
            <a:off x="11475721" y="198783"/>
            <a:ext cx="610261" cy="940123"/>
          </a:xfrm>
          <a:prstGeom prst="rect">
            <a:avLst/>
          </a:prstGeom>
        </p:spPr>
        <p:txBody>
          <a:bodyPr/>
          <a:lstStyle/>
          <a:p>
            <a:fld id="{44E00974-63E5-4E61-A13C-9F89126AE395}" type="slidenum">
              <a:rPr lang="de-CH" noProof="0" smtClean="0"/>
              <a:t>10</a:t>
            </a:fld>
            <a:endParaRPr lang="de-CH" noProof="0" dirty="0"/>
          </a:p>
        </p:txBody>
      </p:sp>
    </p:spTree>
    <p:extLst>
      <p:ext uri="{BB962C8B-B14F-4D97-AF65-F5344CB8AC3E}">
        <p14:creationId xmlns:p14="http://schemas.microsoft.com/office/powerpoint/2010/main" val="12086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71112-DA1F-490F-B352-7089772E2F8B}"/>
            </a:ext>
          </a:extLst>
        </p:cNvPr>
        <p:cNvGrpSpPr/>
        <p:nvPr/>
      </p:nvGrpSpPr>
      <p:grpSpPr>
        <a:xfrm>
          <a:off x="0" y="0"/>
          <a:ext cx="0" cy="0"/>
          <a:chOff x="0" y="0"/>
          <a:chExt cx="0" cy="0"/>
        </a:xfrm>
      </p:grpSpPr>
      <p:grpSp>
        <p:nvGrpSpPr>
          <p:cNvPr id="8" name="Group 2">
            <a:extLst>
              <a:ext uri="{FF2B5EF4-FFF2-40B4-BE49-F238E27FC236}">
                <a16:creationId xmlns:a16="http://schemas.microsoft.com/office/drawing/2014/main" id="{5D8B2666-50B6-BD10-A36E-C2CBFAD0E9D0}"/>
              </a:ext>
            </a:extLst>
          </p:cNvPr>
          <p:cNvGrpSpPr>
            <a:grpSpLocks noChangeAspect="1"/>
          </p:cNvGrpSpPr>
          <p:nvPr/>
        </p:nvGrpSpPr>
        <p:grpSpPr>
          <a:xfrm rot="-842120">
            <a:off x="106339" y="191399"/>
            <a:ext cx="1800000" cy="1800000"/>
            <a:chOff x="0" y="0"/>
            <a:chExt cx="812800" cy="812800"/>
          </a:xfrm>
        </p:grpSpPr>
        <p:sp>
          <p:nvSpPr>
            <p:cNvPr id="9" name="Freeform 3">
              <a:extLst>
                <a:ext uri="{FF2B5EF4-FFF2-40B4-BE49-F238E27FC236}">
                  <a16:creationId xmlns:a16="http://schemas.microsoft.com/office/drawing/2014/main" id="{2C7D8E6F-7310-3570-2EF6-0698907394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0" name="TextBox 4">
              <a:extLst>
                <a:ext uri="{FF2B5EF4-FFF2-40B4-BE49-F238E27FC236}">
                  <a16:creationId xmlns:a16="http://schemas.microsoft.com/office/drawing/2014/main" id="{C065256C-FBE1-1198-AF30-41F646A80965}"/>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2" name="Titel 1">
            <a:extLst>
              <a:ext uri="{FF2B5EF4-FFF2-40B4-BE49-F238E27FC236}">
                <a16:creationId xmlns:a16="http://schemas.microsoft.com/office/drawing/2014/main" id="{C4506EA5-296D-FB30-5998-E7EF69780BCE}"/>
              </a:ext>
            </a:extLst>
          </p:cNvPr>
          <p:cNvSpPr>
            <a:spLocks noGrp="1"/>
          </p:cNvSpPr>
          <p:nvPr>
            <p:ph type="title"/>
          </p:nvPr>
        </p:nvSpPr>
        <p:spPr/>
        <p:txBody>
          <a:bodyPr>
            <a:normAutofit/>
          </a:bodyPr>
          <a:lstStyle/>
          <a:p>
            <a:r>
              <a:rPr lang="de-CH" noProof="0" dirty="0"/>
              <a:t>Ausgangssituation</a:t>
            </a:r>
          </a:p>
        </p:txBody>
      </p:sp>
      <p:sp>
        <p:nvSpPr>
          <p:cNvPr id="3" name="Inhaltsplatzhalter 2">
            <a:extLst>
              <a:ext uri="{FF2B5EF4-FFF2-40B4-BE49-F238E27FC236}">
                <a16:creationId xmlns:a16="http://schemas.microsoft.com/office/drawing/2014/main" id="{DF4D5609-AAE4-4510-8850-7689E93DD87D}"/>
              </a:ext>
            </a:extLst>
          </p:cNvPr>
          <p:cNvSpPr>
            <a:spLocks noGrp="1"/>
          </p:cNvSpPr>
          <p:nvPr>
            <p:ph idx="1"/>
          </p:nvPr>
        </p:nvSpPr>
        <p:spPr>
          <a:xfrm>
            <a:off x="716279" y="1298741"/>
            <a:ext cx="10879371" cy="3727262"/>
          </a:xfrm>
        </p:spPr>
        <p:txBody>
          <a:bodyPr>
            <a:normAutofit/>
          </a:bodyPr>
          <a:lstStyle/>
          <a:p>
            <a:pPr indent="-540000"/>
            <a:r>
              <a:rPr lang="de-CH" noProof="0" dirty="0"/>
              <a:t>Systematische Anpassung der </a:t>
            </a:r>
            <a:r>
              <a:rPr lang="de-CH" noProof="0" dirty="0" err="1"/>
              <a:t>Gesetzge</a:t>
            </a:r>
            <a:r>
              <a:rPr lang="de-CH" dirty="0" err="1"/>
              <a:t>bung</a:t>
            </a:r>
            <a:endParaRPr lang="de-CH" noProof="0" dirty="0"/>
          </a:p>
          <a:p>
            <a:pPr indent="-540000"/>
            <a:r>
              <a:rPr lang="de-CH" noProof="0" dirty="0"/>
              <a:t>Stärkung der Teilhabe</a:t>
            </a:r>
          </a:p>
          <a:p>
            <a:pPr indent="-540000"/>
            <a:r>
              <a:rPr lang="de-CH" noProof="0" dirty="0"/>
              <a:t>Konkretisierung der Instrumente für inklusive Kommunikation</a:t>
            </a:r>
          </a:p>
          <a:p>
            <a:pPr marL="540000" indent="-540000">
              <a:spcBef>
                <a:spcPts val="3600"/>
              </a:spcBef>
              <a:buFont typeface="Wingdings" panose="05000000000000000000" pitchFamily="2" charset="2"/>
              <a:buChar char="è"/>
            </a:pPr>
            <a:r>
              <a:rPr lang="de-CH" b="1" noProof="0" dirty="0"/>
              <a:t>Das LEDH soll gewährleisten, dass die Verpflichtungen </a:t>
            </a:r>
            <a:br>
              <a:rPr lang="de-CH" b="1" noProof="0" dirty="0"/>
            </a:br>
            <a:r>
              <a:rPr lang="de-CH" b="1" noProof="0" dirty="0"/>
              <a:t>der UNO-BRK und unserer Verfassung </a:t>
            </a:r>
            <a:r>
              <a:rPr lang="de-CH" b="1" dirty="0"/>
              <a:t>eingehalten werden</a:t>
            </a:r>
            <a:r>
              <a:rPr lang="de-CH" b="1" noProof="0" dirty="0"/>
              <a:t>.</a:t>
            </a:r>
          </a:p>
          <a:p>
            <a:endParaRPr lang="de-CH" noProof="0" dirty="0"/>
          </a:p>
        </p:txBody>
      </p:sp>
      <p:sp>
        <p:nvSpPr>
          <p:cNvPr id="4" name="Foliennummernplatzhalter 3">
            <a:extLst>
              <a:ext uri="{FF2B5EF4-FFF2-40B4-BE49-F238E27FC236}">
                <a16:creationId xmlns:a16="http://schemas.microsoft.com/office/drawing/2014/main" id="{F07AA164-D6A0-1750-54B9-C94F448C5F69}"/>
              </a:ext>
            </a:extLst>
          </p:cNvPr>
          <p:cNvSpPr>
            <a:spLocks noGrp="1"/>
          </p:cNvSpPr>
          <p:nvPr>
            <p:ph type="sldNum" sz="quarter" idx="10"/>
          </p:nvPr>
        </p:nvSpPr>
        <p:spPr>
          <a:xfrm>
            <a:off x="11475721" y="198783"/>
            <a:ext cx="610261" cy="940123"/>
          </a:xfrm>
          <a:prstGeom prst="rect">
            <a:avLst/>
          </a:prstGeom>
        </p:spPr>
        <p:txBody>
          <a:bodyPr/>
          <a:lstStyle/>
          <a:p>
            <a:fld id="{44E00974-63E5-4E61-A13C-9F89126AE395}" type="slidenum">
              <a:rPr lang="de-CH" noProof="0" smtClean="0"/>
              <a:t>11</a:t>
            </a:fld>
            <a:endParaRPr lang="de-CH" noProof="0" dirty="0"/>
          </a:p>
        </p:txBody>
      </p:sp>
    </p:spTree>
    <p:extLst>
      <p:ext uri="{BB962C8B-B14F-4D97-AF65-F5344CB8AC3E}">
        <p14:creationId xmlns:p14="http://schemas.microsoft.com/office/powerpoint/2010/main" val="96710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EA4F2C6-F18E-3A73-17CF-54652ED4F176}"/>
              </a:ext>
            </a:extLst>
          </p:cNvPr>
          <p:cNvSpPr>
            <a:spLocks noGrp="1"/>
          </p:cNvSpPr>
          <p:nvPr>
            <p:ph idx="1"/>
          </p:nvPr>
        </p:nvSpPr>
        <p:spPr>
          <a:xfrm>
            <a:off x="1776937" y="1204763"/>
            <a:ext cx="9301383" cy="1965454"/>
          </a:xfrm>
        </p:spPr>
        <p:txBody>
          <a:bodyPr/>
          <a:lstStyle/>
          <a:p>
            <a:pPr marL="0" indent="0">
              <a:lnSpc>
                <a:spcPct val="100000"/>
              </a:lnSpc>
              <a:buNone/>
            </a:pPr>
            <a:r>
              <a:rPr lang="de-CH" sz="3400" b="1" noProof="0" dirty="0"/>
              <a:t>Oktober 2023 – Januar 2024</a:t>
            </a:r>
          </a:p>
          <a:p>
            <a:pPr marL="0" indent="0">
              <a:lnSpc>
                <a:spcPct val="100000"/>
              </a:lnSpc>
              <a:buNone/>
            </a:pPr>
            <a:r>
              <a:rPr lang="de-CH" noProof="0" dirty="0"/>
              <a:t>Koordination</a:t>
            </a:r>
          </a:p>
          <a:p>
            <a:pPr>
              <a:lnSpc>
                <a:spcPct val="100000"/>
              </a:lnSpc>
            </a:pPr>
            <a:r>
              <a:rPr lang="de-CH" noProof="0" dirty="0"/>
              <a:t>Vorurteile in der Verwaltung bekämpfen und verhandeln</a:t>
            </a:r>
          </a:p>
          <a:p>
            <a:pPr marL="0" indent="0">
              <a:buNone/>
            </a:pPr>
            <a:endParaRPr lang="de-CH" noProof="0" dirty="0"/>
          </a:p>
        </p:txBody>
      </p:sp>
      <p:sp>
        <p:nvSpPr>
          <p:cNvPr id="4" name="Foliennummernplatzhalter 3">
            <a:extLst>
              <a:ext uri="{FF2B5EF4-FFF2-40B4-BE49-F238E27FC236}">
                <a16:creationId xmlns:a16="http://schemas.microsoft.com/office/drawing/2014/main" id="{338FA0DE-5E71-E50B-42E9-FD97BBCA5D44}"/>
              </a:ext>
            </a:extLst>
          </p:cNvPr>
          <p:cNvSpPr>
            <a:spLocks noGrp="1"/>
          </p:cNvSpPr>
          <p:nvPr>
            <p:ph type="sldNum" sz="quarter" idx="10"/>
          </p:nvPr>
        </p:nvSpPr>
        <p:spPr>
          <a:xfrm>
            <a:off x="11506201" y="198783"/>
            <a:ext cx="579782" cy="940123"/>
          </a:xfrm>
          <a:prstGeom prst="rect">
            <a:avLst/>
          </a:prstGeom>
        </p:spPr>
        <p:txBody>
          <a:bodyPr/>
          <a:lstStyle/>
          <a:p>
            <a:fld id="{44E00974-63E5-4E61-A13C-9F89126AE395}" type="slidenum">
              <a:rPr lang="de-CH" noProof="0" smtClean="0"/>
              <a:t>12</a:t>
            </a:fld>
            <a:endParaRPr lang="de-CH" noProof="0" dirty="0"/>
          </a:p>
        </p:txBody>
      </p:sp>
      <p:sp>
        <p:nvSpPr>
          <p:cNvPr id="9" name="AutoShape 2">
            <a:extLst>
              <a:ext uri="{FF2B5EF4-FFF2-40B4-BE49-F238E27FC236}">
                <a16:creationId xmlns:a16="http://schemas.microsoft.com/office/drawing/2014/main" id="{A1B99088-23BA-DEA4-2A9D-0DDF84687D0D}"/>
              </a:ext>
            </a:extLst>
          </p:cNvPr>
          <p:cNvSpPr/>
          <p:nvPr/>
        </p:nvSpPr>
        <p:spPr>
          <a:xfrm flipH="1">
            <a:off x="1114980" y="977612"/>
            <a:ext cx="0" cy="6215019"/>
          </a:xfrm>
          <a:prstGeom prst="line">
            <a:avLst/>
          </a:prstGeom>
          <a:ln w="38100" cap="flat">
            <a:solidFill>
              <a:srgbClr val="000000"/>
            </a:solidFill>
            <a:prstDash val="solid"/>
            <a:headEnd type="none" w="sm" len="sm"/>
            <a:tailEnd type="none" w="sm" len="sm"/>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nvGrpSpPr>
          <p:cNvPr id="10" name="Group 16">
            <a:extLst>
              <a:ext uri="{FF2B5EF4-FFF2-40B4-BE49-F238E27FC236}">
                <a16:creationId xmlns:a16="http://schemas.microsoft.com/office/drawing/2014/main" id="{3708205B-2CCB-B2FB-EECD-ED345D90F606}"/>
              </a:ext>
            </a:extLst>
          </p:cNvPr>
          <p:cNvGrpSpPr/>
          <p:nvPr/>
        </p:nvGrpSpPr>
        <p:grpSpPr>
          <a:xfrm rot="-842120">
            <a:off x="924893" y="1245329"/>
            <a:ext cx="374972" cy="374972"/>
            <a:chOff x="0" y="0"/>
            <a:chExt cx="812800" cy="812800"/>
          </a:xfrm>
        </p:grpSpPr>
        <p:sp>
          <p:nvSpPr>
            <p:cNvPr id="11" name="Freeform 17">
              <a:extLst>
                <a:ext uri="{FF2B5EF4-FFF2-40B4-BE49-F238E27FC236}">
                  <a16:creationId xmlns:a16="http://schemas.microsoft.com/office/drawing/2014/main" id="{5EFBD82C-26B6-C776-6E8E-2DA3A48A93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2" name="TextBox 18">
              <a:extLst>
                <a:ext uri="{FF2B5EF4-FFF2-40B4-BE49-F238E27FC236}">
                  <a16:creationId xmlns:a16="http://schemas.microsoft.com/office/drawing/2014/main" id="{158F7A55-C4C9-EEBC-16D7-4303E73ED56A}"/>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3" name="Group 19">
            <a:extLst>
              <a:ext uri="{FF2B5EF4-FFF2-40B4-BE49-F238E27FC236}">
                <a16:creationId xmlns:a16="http://schemas.microsoft.com/office/drawing/2014/main" id="{C935524A-E86F-5CEB-2B65-127B03B6DA64}"/>
              </a:ext>
            </a:extLst>
          </p:cNvPr>
          <p:cNvGrpSpPr/>
          <p:nvPr/>
        </p:nvGrpSpPr>
        <p:grpSpPr>
          <a:xfrm rot="-842120">
            <a:off x="927493" y="3325332"/>
            <a:ext cx="374972" cy="374972"/>
            <a:chOff x="0" y="0"/>
            <a:chExt cx="812800" cy="812800"/>
          </a:xfrm>
        </p:grpSpPr>
        <p:sp>
          <p:nvSpPr>
            <p:cNvPr id="14" name="Freeform 20">
              <a:extLst>
                <a:ext uri="{FF2B5EF4-FFF2-40B4-BE49-F238E27FC236}">
                  <a16:creationId xmlns:a16="http://schemas.microsoft.com/office/drawing/2014/main" id="{9D0C2278-904C-04BA-F15B-D28217D467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5" name="TextBox 21">
              <a:extLst>
                <a:ext uri="{FF2B5EF4-FFF2-40B4-BE49-F238E27FC236}">
                  <a16:creationId xmlns:a16="http://schemas.microsoft.com/office/drawing/2014/main" id="{1567D28C-AEB2-DDE1-B83C-6F2DC16E221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6" name="Group 22">
            <a:extLst>
              <a:ext uri="{FF2B5EF4-FFF2-40B4-BE49-F238E27FC236}">
                <a16:creationId xmlns:a16="http://schemas.microsoft.com/office/drawing/2014/main" id="{F4743279-B4D7-7481-6281-BC32428A7E4C}"/>
              </a:ext>
            </a:extLst>
          </p:cNvPr>
          <p:cNvGrpSpPr/>
          <p:nvPr/>
        </p:nvGrpSpPr>
        <p:grpSpPr>
          <a:xfrm rot="-842120">
            <a:off x="927493" y="6108564"/>
            <a:ext cx="374972" cy="374972"/>
            <a:chOff x="0" y="0"/>
            <a:chExt cx="812800" cy="812800"/>
          </a:xfrm>
        </p:grpSpPr>
        <p:sp>
          <p:nvSpPr>
            <p:cNvPr id="17" name="Freeform 23">
              <a:extLst>
                <a:ext uri="{FF2B5EF4-FFF2-40B4-BE49-F238E27FC236}">
                  <a16:creationId xmlns:a16="http://schemas.microsoft.com/office/drawing/2014/main" id="{3D07D5CF-BAFA-1471-ED4D-7984CEC2C2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8" name="TextBox 24">
              <a:extLst>
                <a:ext uri="{FF2B5EF4-FFF2-40B4-BE49-F238E27FC236}">
                  <a16:creationId xmlns:a16="http://schemas.microsoft.com/office/drawing/2014/main" id="{FCEE8F56-9732-2F84-3B53-8D3FED81AB95}"/>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19" name="Inhaltsplatzhalter 2">
            <a:extLst>
              <a:ext uri="{FF2B5EF4-FFF2-40B4-BE49-F238E27FC236}">
                <a16:creationId xmlns:a16="http://schemas.microsoft.com/office/drawing/2014/main" id="{7C5D20C1-609B-45F3-A37B-6F1124D13F04}"/>
              </a:ext>
            </a:extLst>
          </p:cNvPr>
          <p:cNvSpPr txBox="1">
            <a:spLocks/>
          </p:cNvSpPr>
          <p:nvPr/>
        </p:nvSpPr>
        <p:spPr>
          <a:xfrm>
            <a:off x="1778349" y="3188291"/>
            <a:ext cx="9446009" cy="1965454"/>
          </a:xfrm>
          <a:prstGeom prst="rect">
            <a:avLst/>
          </a:prstGeom>
        </p:spPr>
        <p:txBody>
          <a:bodyPr vert="horz" lIns="91440" tIns="45720" rIns="91440" bIns="45720" rtlCol="0">
            <a:normAutofit fontScale="92500" lnSpcReduction="10000"/>
          </a:bodyPr>
          <a:lstStyle>
            <a:lvl1pPr marL="360000" marR="0" indent="-360000" algn="l" defTabSz="540000" rtl="0" eaLnBrk="1" fontAlgn="auto" latinLnBrk="0" hangingPunct="1">
              <a:lnSpc>
                <a:spcPct val="110000"/>
              </a:lnSpc>
              <a:spcBef>
                <a:spcPts val="1200"/>
              </a:spcBef>
              <a:spcAft>
                <a:spcPts val="0"/>
              </a:spcAft>
              <a:buClrTx/>
              <a:buSzTx/>
              <a:buFont typeface="Wingdings 2" panose="05020102010507070707" pitchFamily="18" charset="2"/>
              <a:buChar char=""/>
              <a:tabLst/>
              <a:defRPr sz="3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de-CH" sz="3700" b="1" noProof="0" dirty="0"/>
              <a:t>April 2024</a:t>
            </a:r>
          </a:p>
          <a:p>
            <a:pPr marL="0" indent="0">
              <a:buNone/>
            </a:pPr>
            <a:r>
              <a:rPr lang="de-CH" sz="3200" noProof="0" dirty="0">
                <a:solidFill>
                  <a:srgbClr val="000000"/>
                </a:solidFill>
              </a:rPr>
              <a:t>Interne Konsultation der Departemente</a:t>
            </a:r>
          </a:p>
          <a:p>
            <a:r>
              <a:rPr lang="de-CH" sz="3200" noProof="0" dirty="0">
                <a:solidFill>
                  <a:srgbClr val="000000"/>
                </a:solidFill>
              </a:rPr>
              <a:t>Vorurteile in der Verwaltung bekämpfen und verhandeln</a:t>
            </a:r>
          </a:p>
          <a:p>
            <a:pPr marL="0" indent="0">
              <a:buFont typeface="Wingdings 2" panose="05020102010507070707" pitchFamily="18" charset="2"/>
              <a:buNone/>
            </a:pPr>
            <a:endParaRPr lang="de-CH" noProof="0" dirty="0"/>
          </a:p>
        </p:txBody>
      </p:sp>
      <p:sp>
        <p:nvSpPr>
          <p:cNvPr id="22" name="TextBox 9">
            <a:extLst>
              <a:ext uri="{FF2B5EF4-FFF2-40B4-BE49-F238E27FC236}">
                <a16:creationId xmlns:a16="http://schemas.microsoft.com/office/drawing/2014/main" id="{B8906B85-1A3A-E58E-F455-B82D6EDDD1C3}"/>
              </a:ext>
            </a:extLst>
          </p:cNvPr>
          <p:cNvSpPr txBox="1"/>
          <p:nvPr/>
        </p:nvSpPr>
        <p:spPr>
          <a:xfrm rot="20757880">
            <a:off x="14899380" y="-453588"/>
            <a:ext cx="1650505" cy="1745727"/>
          </a:xfrm>
          <a:prstGeom prst="rect">
            <a:avLst/>
          </a:prstGeom>
        </p:spPr>
        <p:txBody>
          <a:bodyPr lIns="50800" tIns="50800" rIns="50800" bIns="50800" rtlCol="0" anchor="ctr"/>
          <a:lstStyle/>
          <a:p>
            <a:pPr algn="ctr">
              <a:lnSpc>
                <a:spcPts val="2659"/>
              </a:lnSpc>
              <a:spcBef>
                <a:spcPct val="0"/>
              </a:spcBef>
            </a:pPr>
            <a:endParaRPr lang="de-CH" noProof="0" dirty="0"/>
          </a:p>
        </p:txBody>
      </p:sp>
      <p:grpSp>
        <p:nvGrpSpPr>
          <p:cNvPr id="23" name="Group 7">
            <a:extLst>
              <a:ext uri="{FF2B5EF4-FFF2-40B4-BE49-F238E27FC236}">
                <a16:creationId xmlns:a16="http://schemas.microsoft.com/office/drawing/2014/main" id="{652ECD9A-371A-3651-36CF-619286D70E8A}"/>
              </a:ext>
            </a:extLst>
          </p:cNvPr>
          <p:cNvGrpSpPr>
            <a:grpSpLocks noChangeAspect="1"/>
          </p:cNvGrpSpPr>
          <p:nvPr/>
        </p:nvGrpSpPr>
        <p:grpSpPr>
          <a:xfrm rot="-842120">
            <a:off x="8967869" y="-406430"/>
            <a:ext cx="1440000" cy="1440000"/>
            <a:chOff x="0" y="0"/>
            <a:chExt cx="812800" cy="812800"/>
          </a:xfrm>
        </p:grpSpPr>
        <p:sp>
          <p:nvSpPr>
            <p:cNvPr id="24" name="Freeform 8">
              <a:extLst>
                <a:ext uri="{FF2B5EF4-FFF2-40B4-BE49-F238E27FC236}">
                  <a16:creationId xmlns:a16="http://schemas.microsoft.com/office/drawing/2014/main" id="{6605F6C8-2F40-8761-BA2C-457DC96184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60000"/>
                <a:lumOff val="4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5" name="TextBox 9">
              <a:extLst>
                <a:ext uri="{FF2B5EF4-FFF2-40B4-BE49-F238E27FC236}">
                  <a16:creationId xmlns:a16="http://schemas.microsoft.com/office/drawing/2014/main" id="{E3288B24-FEED-9856-C6DF-39962E62196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6" name="Group 13">
            <a:extLst>
              <a:ext uri="{FF2B5EF4-FFF2-40B4-BE49-F238E27FC236}">
                <a16:creationId xmlns:a16="http://schemas.microsoft.com/office/drawing/2014/main" id="{9223559D-71B5-EA59-255A-FCDE11E8CA5D}"/>
              </a:ext>
            </a:extLst>
          </p:cNvPr>
          <p:cNvGrpSpPr>
            <a:grpSpLocks noChangeAspect="1"/>
          </p:cNvGrpSpPr>
          <p:nvPr/>
        </p:nvGrpSpPr>
        <p:grpSpPr>
          <a:xfrm rot="-842120">
            <a:off x="10330506" y="632221"/>
            <a:ext cx="1800000" cy="1800000"/>
            <a:chOff x="0" y="0"/>
            <a:chExt cx="812800" cy="812800"/>
          </a:xfrm>
        </p:grpSpPr>
        <p:sp>
          <p:nvSpPr>
            <p:cNvPr id="27" name="Freeform 14">
              <a:extLst>
                <a:ext uri="{FF2B5EF4-FFF2-40B4-BE49-F238E27FC236}">
                  <a16:creationId xmlns:a16="http://schemas.microsoft.com/office/drawing/2014/main" id="{C33BF30F-74B6-0714-864C-829108729D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8" name="TextBox 15">
              <a:extLst>
                <a:ext uri="{FF2B5EF4-FFF2-40B4-BE49-F238E27FC236}">
                  <a16:creationId xmlns:a16="http://schemas.microsoft.com/office/drawing/2014/main" id="{8985C0AA-C440-8F66-9DB3-C1FC1B313FC9}"/>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9" name="Group 4">
            <a:extLst>
              <a:ext uri="{FF2B5EF4-FFF2-40B4-BE49-F238E27FC236}">
                <a16:creationId xmlns:a16="http://schemas.microsoft.com/office/drawing/2014/main" id="{1A60368B-304B-B8C7-EB50-BE6BC4F43631}"/>
              </a:ext>
            </a:extLst>
          </p:cNvPr>
          <p:cNvGrpSpPr>
            <a:grpSpLocks noChangeAspect="1"/>
          </p:cNvGrpSpPr>
          <p:nvPr/>
        </p:nvGrpSpPr>
        <p:grpSpPr>
          <a:xfrm rot="-842120">
            <a:off x="11230138" y="3438580"/>
            <a:ext cx="1440000" cy="1440000"/>
            <a:chOff x="0" y="0"/>
            <a:chExt cx="812800" cy="812800"/>
          </a:xfrm>
        </p:grpSpPr>
        <p:sp>
          <p:nvSpPr>
            <p:cNvPr id="30" name="Freeform 5">
              <a:extLst>
                <a:ext uri="{FF2B5EF4-FFF2-40B4-BE49-F238E27FC236}">
                  <a16:creationId xmlns:a16="http://schemas.microsoft.com/office/drawing/2014/main" id="{ECC1F21F-43A8-77DD-0B21-ED037FA72F9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31" name="TextBox 6">
              <a:extLst>
                <a:ext uri="{FF2B5EF4-FFF2-40B4-BE49-F238E27FC236}">
                  <a16:creationId xmlns:a16="http://schemas.microsoft.com/office/drawing/2014/main" id="{493347DE-4E1B-030C-5533-6D6E9B71AE20}"/>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7" name="Titel 1">
            <a:extLst>
              <a:ext uri="{FF2B5EF4-FFF2-40B4-BE49-F238E27FC236}">
                <a16:creationId xmlns:a16="http://schemas.microsoft.com/office/drawing/2014/main" id="{44A30E77-612C-375E-A687-A504623DB71B}"/>
              </a:ext>
            </a:extLst>
          </p:cNvPr>
          <p:cNvSpPr txBox="1">
            <a:spLocks/>
          </p:cNvSpPr>
          <p:nvPr/>
        </p:nvSpPr>
        <p:spPr>
          <a:xfrm>
            <a:off x="887619" y="147522"/>
            <a:ext cx="10708031" cy="919803"/>
          </a:xfrm>
          <a:prstGeom prst="rect">
            <a:avLst/>
          </a:prstGeom>
        </p:spPr>
        <p:txBody>
          <a:bodyPr vert="horz" lIns="91440" tIns="45720" rIns="91440" bIns="45720" rtlCol="0" anchor="ctr">
            <a:normAutofit fontScale="92500"/>
          </a:bodyPr>
          <a:lstStyle>
            <a:lvl1pPr algn="l" defTabSz="914377" rtl="0" eaLnBrk="1" latinLnBrk="0" hangingPunct="1">
              <a:lnSpc>
                <a:spcPct val="90000"/>
              </a:lnSpc>
              <a:spcBef>
                <a:spcPct val="0"/>
              </a:spcBef>
              <a:buNone/>
              <a:defRPr sz="3600" b="1" kern="1200">
                <a:solidFill>
                  <a:schemeClr val="tx1"/>
                </a:solidFill>
                <a:latin typeface="Glacial Indifference" panose="020B0604020202020204" charset="0"/>
                <a:ea typeface="+mj-ea"/>
                <a:cs typeface="+mj-cs"/>
              </a:defRPr>
            </a:lvl1pPr>
          </a:lstStyle>
          <a:p>
            <a:r>
              <a:rPr lang="de-CH" noProof="0" dirty="0"/>
              <a:t>Wichtige Etappen bei der Ausarbeitung des Vorentwurfs </a:t>
            </a:r>
          </a:p>
        </p:txBody>
      </p:sp>
    </p:spTree>
    <p:extLst>
      <p:ext uri="{BB962C8B-B14F-4D97-AF65-F5344CB8AC3E}">
        <p14:creationId xmlns:p14="http://schemas.microsoft.com/office/powerpoint/2010/main" val="174135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F304-6EE2-9DD8-2609-A1A3AFA63C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53C46C-1AE8-194A-7F5B-3670131B49CF}"/>
              </a:ext>
            </a:extLst>
          </p:cNvPr>
          <p:cNvSpPr>
            <a:spLocks noGrp="1"/>
          </p:cNvSpPr>
          <p:nvPr>
            <p:ph type="title"/>
          </p:nvPr>
        </p:nvSpPr>
        <p:spPr>
          <a:xfrm>
            <a:off x="887619" y="198783"/>
            <a:ext cx="10708031" cy="919803"/>
          </a:xfrm>
        </p:spPr>
        <p:txBody>
          <a:bodyPr>
            <a:normAutofit fontScale="90000"/>
          </a:bodyPr>
          <a:lstStyle/>
          <a:p>
            <a:r>
              <a:rPr lang="de-CH" noProof="0" dirty="0"/>
              <a:t>Wichtige Etappen bei der Ausarbeitung des Vorentwurfs </a:t>
            </a:r>
          </a:p>
        </p:txBody>
      </p:sp>
      <p:sp>
        <p:nvSpPr>
          <p:cNvPr id="3" name="Inhaltsplatzhalter 2">
            <a:extLst>
              <a:ext uri="{FF2B5EF4-FFF2-40B4-BE49-F238E27FC236}">
                <a16:creationId xmlns:a16="http://schemas.microsoft.com/office/drawing/2014/main" id="{7E6BF6A4-C592-C6E6-9C74-ADA8C6F8DD12}"/>
              </a:ext>
            </a:extLst>
          </p:cNvPr>
          <p:cNvSpPr>
            <a:spLocks noGrp="1"/>
          </p:cNvSpPr>
          <p:nvPr>
            <p:ph idx="1"/>
          </p:nvPr>
        </p:nvSpPr>
        <p:spPr>
          <a:xfrm>
            <a:off x="1615681" y="2374649"/>
            <a:ext cx="9446009" cy="1965454"/>
          </a:xfrm>
        </p:spPr>
        <p:txBody>
          <a:bodyPr/>
          <a:lstStyle/>
          <a:p>
            <a:pPr marL="0" indent="0">
              <a:lnSpc>
                <a:spcPct val="100000"/>
              </a:lnSpc>
              <a:buNone/>
            </a:pPr>
            <a:r>
              <a:rPr lang="de-CH" sz="3400" b="1" noProof="0" dirty="0"/>
              <a:t>Mai bis Juni 2024</a:t>
            </a:r>
          </a:p>
          <a:p>
            <a:pPr marL="0" indent="0">
              <a:buNone/>
            </a:pPr>
            <a:r>
              <a:rPr lang="de-CH" noProof="0" dirty="0">
                <a:solidFill>
                  <a:srgbClr val="000000"/>
                </a:solidFill>
              </a:rPr>
              <a:t>Fertigstellung des Vorentwurfs</a:t>
            </a:r>
          </a:p>
          <a:p>
            <a:r>
              <a:rPr lang="de-CH" noProof="0" dirty="0">
                <a:solidFill>
                  <a:srgbClr val="000000"/>
                </a:solidFill>
              </a:rPr>
              <a:t>Vorurteile in der Verwaltung bekämpfen und verhandeln</a:t>
            </a:r>
          </a:p>
          <a:p>
            <a:pPr marL="0" indent="0">
              <a:buNone/>
            </a:pPr>
            <a:endParaRPr lang="de-CH" noProof="0" dirty="0"/>
          </a:p>
        </p:txBody>
      </p:sp>
      <p:sp>
        <p:nvSpPr>
          <p:cNvPr id="4" name="Foliennummernplatzhalter 3">
            <a:extLst>
              <a:ext uri="{FF2B5EF4-FFF2-40B4-BE49-F238E27FC236}">
                <a16:creationId xmlns:a16="http://schemas.microsoft.com/office/drawing/2014/main" id="{84026650-5ADE-77A5-F2C2-9345E2DB9492}"/>
              </a:ext>
            </a:extLst>
          </p:cNvPr>
          <p:cNvSpPr>
            <a:spLocks noGrp="1"/>
          </p:cNvSpPr>
          <p:nvPr>
            <p:ph type="sldNum" sz="quarter" idx="10"/>
          </p:nvPr>
        </p:nvSpPr>
        <p:spPr>
          <a:xfrm>
            <a:off x="11535339" y="198783"/>
            <a:ext cx="550644" cy="940123"/>
          </a:xfrm>
          <a:prstGeom prst="rect">
            <a:avLst/>
          </a:prstGeom>
        </p:spPr>
        <p:txBody>
          <a:bodyPr/>
          <a:lstStyle/>
          <a:p>
            <a:fld id="{44E00974-63E5-4E61-A13C-9F89126AE395}" type="slidenum">
              <a:rPr lang="de-CH" noProof="0" smtClean="0"/>
              <a:t>13</a:t>
            </a:fld>
            <a:endParaRPr lang="de-CH" noProof="0" dirty="0"/>
          </a:p>
        </p:txBody>
      </p:sp>
      <p:sp>
        <p:nvSpPr>
          <p:cNvPr id="9" name="AutoShape 2">
            <a:extLst>
              <a:ext uri="{FF2B5EF4-FFF2-40B4-BE49-F238E27FC236}">
                <a16:creationId xmlns:a16="http://schemas.microsoft.com/office/drawing/2014/main" id="{13185CE0-60D7-E6B7-9BE3-20EB0287B532}"/>
              </a:ext>
            </a:extLst>
          </p:cNvPr>
          <p:cNvSpPr/>
          <p:nvPr/>
        </p:nvSpPr>
        <p:spPr>
          <a:xfrm flipH="1">
            <a:off x="1114980" y="977612"/>
            <a:ext cx="0" cy="6215019"/>
          </a:xfrm>
          <a:prstGeom prst="line">
            <a:avLst/>
          </a:prstGeom>
          <a:ln w="38100" cap="flat">
            <a:solidFill>
              <a:srgbClr val="000000"/>
            </a:solidFill>
            <a:prstDash val="solid"/>
            <a:headEnd type="none" w="sm" len="sm"/>
            <a:tailEnd type="none" w="sm" len="sm"/>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nvGrpSpPr>
          <p:cNvPr id="13" name="Group 19">
            <a:extLst>
              <a:ext uri="{FF2B5EF4-FFF2-40B4-BE49-F238E27FC236}">
                <a16:creationId xmlns:a16="http://schemas.microsoft.com/office/drawing/2014/main" id="{31A7298B-35E9-53B0-8E18-511028C09B8D}"/>
              </a:ext>
            </a:extLst>
          </p:cNvPr>
          <p:cNvGrpSpPr/>
          <p:nvPr/>
        </p:nvGrpSpPr>
        <p:grpSpPr>
          <a:xfrm rot="-842120">
            <a:off x="942821" y="2498518"/>
            <a:ext cx="374972" cy="374972"/>
            <a:chOff x="0" y="0"/>
            <a:chExt cx="812800" cy="812800"/>
          </a:xfrm>
        </p:grpSpPr>
        <p:sp>
          <p:nvSpPr>
            <p:cNvPr id="14" name="Freeform 20">
              <a:extLst>
                <a:ext uri="{FF2B5EF4-FFF2-40B4-BE49-F238E27FC236}">
                  <a16:creationId xmlns:a16="http://schemas.microsoft.com/office/drawing/2014/main" id="{65CD0AAC-1E0C-8A79-19F8-8ECD021D68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5" name="TextBox 21">
              <a:extLst>
                <a:ext uri="{FF2B5EF4-FFF2-40B4-BE49-F238E27FC236}">
                  <a16:creationId xmlns:a16="http://schemas.microsoft.com/office/drawing/2014/main" id="{FE8EBD47-15AA-E55E-99B6-BD15D6B0A95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6" name="Group 22">
            <a:extLst>
              <a:ext uri="{FF2B5EF4-FFF2-40B4-BE49-F238E27FC236}">
                <a16:creationId xmlns:a16="http://schemas.microsoft.com/office/drawing/2014/main" id="{33F237CB-69C1-6D97-7602-1DDE6229D9F0}"/>
              </a:ext>
            </a:extLst>
          </p:cNvPr>
          <p:cNvGrpSpPr/>
          <p:nvPr/>
        </p:nvGrpSpPr>
        <p:grpSpPr>
          <a:xfrm rot="-842120">
            <a:off x="927493" y="6108564"/>
            <a:ext cx="374972" cy="374972"/>
            <a:chOff x="0" y="0"/>
            <a:chExt cx="812800" cy="812800"/>
          </a:xfrm>
        </p:grpSpPr>
        <p:sp>
          <p:nvSpPr>
            <p:cNvPr id="17" name="Freeform 23">
              <a:extLst>
                <a:ext uri="{FF2B5EF4-FFF2-40B4-BE49-F238E27FC236}">
                  <a16:creationId xmlns:a16="http://schemas.microsoft.com/office/drawing/2014/main" id="{A759121D-A247-CAEF-D506-7AEBB79A8AD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8" name="TextBox 24">
              <a:extLst>
                <a:ext uri="{FF2B5EF4-FFF2-40B4-BE49-F238E27FC236}">
                  <a16:creationId xmlns:a16="http://schemas.microsoft.com/office/drawing/2014/main" id="{CA873558-B092-39FF-6EEF-B7812C0985CA}"/>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22" name="TextBox 9">
            <a:extLst>
              <a:ext uri="{FF2B5EF4-FFF2-40B4-BE49-F238E27FC236}">
                <a16:creationId xmlns:a16="http://schemas.microsoft.com/office/drawing/2014/main" id="{94B69E19-41EE-C0D7-2220-C95E87C6CAC7}"/>
              </a:ext>
            </a:extLst>
          </p:cNvPr>
          <p:cNvSpPr txBox="1"/>
          <p:nvPr/>
        </p:nvSpPr>
        <p:spPr>
          <a:xfrm rot="20757880">
            <a:off x="14899380" y="-453588"/>
            <a:ext cx="1650505" cy="1745727"/>
          </a:xfrm>
          <a:prstGeom prst="rect">
            <a:avLst/>
          </a:prstGeom>
        </p:spPr>
        <p:txBody>
          <a:bodyPr lIns="50800" tIns="50800" rIns="50800" bIns="50800" rtlCol="0" anchor="ctr"/>
          <a:lstStyle/>
          <a:p>
            <a:pPr algn="ctr">
              <a:lnSpc>
                <a:spcPts val="2659"/>
              </a:lnSpc>
              <a:spcBef>
                <a:spcPct val="0"/>
              </a:spcBef>
            </a:pPr>
            <a:endParaRPr lang="de-CH" noProof="0" dirty="0"/>
          </a:p>
        </p:txBody>
      </p:sp>
      <p:grpSp>
        <p:nvGrpSpPr>
          <p:cNvPr id="23" name="Group 7">
            <a:extLst>
              <a:ext uri="{FF2B5EF4-FFF2-40B4-BE49-F238E27FC236}">
                <a16:creationId xmlns:a16="http://schemas.microsoft.com/office/drawing/2014/main" id="{BEC21044-D765-F4FA-5C34-3F11E5903CCC}"/>
              </a:ext>
            </a:extLst>
          </p:cNvPr>
          <p:cNvGrpSpPr>
            <a:grpSpLocks noChangeAspect="1"/>
          </p:cNvGrpSpPr>
          <p:nvPr/>
        </p:nvGrpSpPr>
        <p:grpSpPr>
          <a:xfrm rot="-842120">
            <a:off x="6661831" y="1215230"/>
            <a:ext cx="1440000" cy="1440000"/>
            <a:chOff x="0" y="0"/>
            <a:chExt cx="812800" cy="812800"/>
          </a:xfrm>
        </p:grpSpPr>
        <p:sp>
          <p:nvSpPr>
            <p:cNvPr id="24" name="Freeform 8">
              <a:extLst>
                <a:ext uri="{FF2B5EF4-FFF2-40B4-BE49-F238E27FC236}">
                  <a16:creationId xmlns:a16="http://schemas.microsoft.com/office/drawing/2014/main" id="{75C8BF0A-F584-9EA8-D906-24EB780E55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60000"/>
                <a:lumOff val="4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5" name="TextBox 9">
              <a:extLst>
                <a:ext uri="{FF2B5EF4-FFF2-40B4-BE49-F238E27FC236}">
                  <a16:creationId xmlns:a16="http://schemas.microsoft.com/office/drawing/2014/main" id="{7B1CC625-FA47-5A22-B25A-422FE9B59697}"/>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6" name="Group 13">
            <a:extLst>
              <a:ext uri="{FF2B5EF4-FFF2-40B4-BE49-F238E27FC236}">
                <a16:creationId xmlns:a16="http://schemas.microsoft.com/office/drawing/2014/main" id="{71AB751C-39F4-80CB-2265-382BAB51D7B4}"/>
              </a:ext>
            </a:extLst>
          </p:cNvPr>
          <p:cNvGrpSpPr>
            <a:grpSpLocks noChangeAspect="1"/>
          </p:cNvGrpSpPr>
          <p:nvPr/>
        </p:nvGrpSpPr>
        <p:grpSpPr>
          <a:xfrm rot="-842120">
            <a:off x="9440542" y="1169011"/>
            <a:ext cx="1800000" cy="1800000"/>
            <a:chOff x="0" y="0"/>
            <a:chExt cx="812800" cy="812800"/>
          </a:xfrm>
        </p:grpSpPr>
        <p:sp>
          <p:nvSpPr>
            <p:cNvPr id="27" name="Freeform 14">
              <a:extLst>
                <a:ext uri="{FF2B5EF4-FFF2-40B4-BE49-F238E27FC236}">
                  <a16:creationId xmlns:a16="http://schemas.microsoft.com/office/drawing/2014/main" id="{D30B7CE3-3DD2-1EF6-44B9-7C1C63CFE2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8" name="TextBox 15">
              <a:extLst>
                <a:ext uri="{FF2B5EF4-FFF2-40B4-BE49-F238E27FC236}">
                  <a16:creationId xmlns:a16="http://schemas.microsoft.com/office/drawing/2014/main" id="{0579A95B-7132-B7EC-EC76-BFF1DFB443C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9" name="Group 4">
            <a:extLst>
              <a:ext uri="{FF2B5EF4-FFF2-40B4-BE49-F238E27FC236}">
                <a16:creationId xmlns:a16="http://schemas.microsoft.com/office/drawing/2014/main" id="{ADEFCD75-59BA-60D9-071D-0E2D564254DE}"/>
              </a:ext>
            </a:extLst>
          </p:cNvPr>
          <p:cNvGrpSpPr>
            <a:grpSpLocks noChangeAspect="1"/>
          </p:cNvGrpSpPr>
          <p:nvPr/>
        </p:nvGrpSpPr>
        <p:grpSpPr>
          <a:xfrm rot="-842120">
            <a:off x="11214810" y="3536805"/>
            <a:ext cx="1440000" cy="1440000"/>
            <a:chOff x="0" y="0"/>
            <a:chExt cx="812800" cy="812800"/>
          </a:xfrm>
        </p:grpSpPr>
        <p:sp>
          <p:nvSpPr>
            <p:cNvPr id="30" name="Freeform 5">
              <a:extLst>
                <a:ext uri="{FF2B5EF4-FFF2-40B4-BE49-F238E27FC236}">
                  <a16:creationId xmlns:a16="http://schemas.microsoft.com/office/drawing/2014/main" id="{D6B9E51C-BFE7-02E8-E353-4645F5F0770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31" name="TextBox 6">
              <a:extLst>
                <a:ext uri="{FF2B5EF4-FFF2-40B4-BE49-F238E27FC236}">
                  <a16:creationId xmlns:a16="http://schemas.microsoft.com/office/drawing/2014/main" id="{C2D38BC0-F9AB-0196-0FC1-E9CFF68D46D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629235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218A1D-4B9B-6CBD-08FF-D7589F19FFEF}"/>
              </a:ext>
            </a:extLst>
          </p:cNvPr>
          <p:cNvSpPr>
            <a:spLocks noGrp="1"/>
          </p:cNvSpPr>
          <p:nvPr>
            <p:ph type="title"/>
          </p:nvPr>
        </p:nvSpPr>
        <p:spPr/>
        <p:txBody>
          <a:bodyPr>
            <a:normAutofit/>
          </a:bodyPr>
          <a:lstStyle/>
          <a:p>
            <a:r>
              <a:rPr lang="de-CH" noProof="0" dirty="0"/>
              <a:t>Inhalt des Vorentwurfs</a:t>
            </a:r>
          </a:p>
        </p:txBody>
      </p:sp>
      <p:sp>
        <p:nvSpPr>
          <p:cNvPr id="3" name="Inhaltsplatzhalter 2">
            <a:extLst>
              <a:ext uri="{FF2B5EF4-FFF2-40B4-BE49-F238E27FC236}">
                <a16:creationId xmlns:a16="http://schemas.microsoft.com/office/drawing/2014/main" id="{B67E44F5-65C6-FA05-8B73-FC555828FC55}"/>
              </a:ext>
            </a:extLst>
          </p:cNvPr>
          <p:cNvSpPr>
            <a:spLocks noGrp="1"/>
          </p:cNvSpPr>
          <p:nvPr>
            <p:ph idx="1"/>
          </p:nvPr>
        </p:nvSpPr>
        <p:spPr>
          <a:xfrm>
            <a:off x="716279" y="1298741"/>
            <a:ext cx="9778056" cy="3727262"/>
          </a:xfrm>
        </p:spPr>
        <p:txBody>
          <a:bodyPr/>
          <a:lstStyle/>
          <a:p>
            <a:pPr marL="514350" indent="-514350">
              <a:buAutoNum type="arabicPeriod"/>
            </a:pPr>
            <a:r>
              <a:rPr lang="de-CH" noProof="0" dirty="0"/>
              <a:t>Ein „Verfahrensgesetz“, </a:t>
            </a:r>
            <a:br>
              <a:rPr lang="de-CH" noProof="0" dirty="0"/>
            </a:br>
            <a:r>
              <a:rPr lang="de-CH" noProof="0" dirty="0"/>
              <a:t>um das Notwendige zu ermöglichen</a:t>
            </a:r>
          </a:p>
          <a:p>
            <a:pPr marL="514350" indent="-514350">
              <a:buAutoNum type="arabicPeriod"/>
            </a:pPr>
            <a:endParaRPr lang="de-CH" noProof="0" dirty="0"/>
          </a:p>
          <a:p>
            <a:pPr marL="514350" indent="-514350">
              <a:buAutoNum type="arabicPeriod"/>
            </a:pPr>
            <a:r>
              <a:rPr lang="de-CH" noProof="0" dirty="0"/>
              <a:t>15 Änderungen an anderen Gesetzen </a:t>
            </a:r>
            <a:br>
              <a:rPr lang="de-CH" noProof="0" dirty="0"/>
            </a:br>
            <a:r>
              <a:rPr lang="de-CH" noProof="0" dirty="0"/>
              <a:t>für konkrete Anpassungen</a:t>
            </a:r>
          </a:p>
          <a:p>
            <a:endParaRPr lang="de-CH" noProof="0" dirty="0"/>
          </a:p>
        </p:txBody>
      </p:sp>
      <p:sp>
        <p:nvSpPr>
          <p:cNvPr id="4" name="Foliennummernplatzhalter 3">
            <a:extLst>
              <a:ext uri="{FF2B5EF4-FFF2-40B4-BE49-F238E27FC236}">
                <a16:creationId xmlns:a16="http://schemas.microsoft.com/office/drawing/2014/main" id="{F2AE033F-0FEA-5A4C-DC87-8C643A79696B}"/>
              </a:ext>
            </a:extLst>
          </p:cNvPr>
          <p:cNvSpPr>
            <a:spLocks noGrp="1"/>
          </p:cNvSpPr>
          <p:nvPr>
            <p:ph type="sldNum" sz="quarter" idx="10"/>
          </p:nvPr>
        </p:nvSpPr>
        <p:spPr>
          <a:xfrm>
            <a:off x="11595651" y="198783"/>
            <a:ext cx="490331" cy="940123"/>
          </a:xfrm>
          <a:prstGeom prst="rect">
            <a:avLst/>
          </a:prstGeom>
        </p:spPr>
        <p:txBody>
          <a:bodyPr/>
          <a:lstStyle/>
          <a:p>
            <a:fld id="{44E00974-63E5-4E61-A13C-9F89126AE395}" type="slidenum">
              <a:rPr lang="de-CH" noProof="0" smtClean="0"/>
              <a:t>14</a:t>
            </a:fld>
            <a:endParaRPr lang="de-CH" noProof="0" dirty="0"/>
          </a:p>
        </p:txBody>
      </p:sp>
      <p:grpSp>
        <p:nvGrpSpPr>
          <p:cNvPr id="5" name="Group 2">
            <a:extLst>
              <a:ext uri="{FF2B5EF4-FFF2-40B4-BE49-F238E27FC236}">
                <a16:creationId xmlns:a16="http://schemas.microsoft.com/office/drawing/2014/main" id="{C35B41E1-8173-7B0B-66E2-DF17D5BC141B}"/>
              </a:ext>
            </a:extLst>
          </p:cNvPr>
          <p:cNvGrpSpPr/>
          <p:nvPr/>
        </p:nvGrpSpPr>
        <p:grpSpPr>
          <a:xfrm>
            <a:off x="11115346" y="-611659"/>
            <a:ext cx="2640073" cy="10801350"/>
            <a:chOff x="0" y="0"/>
            <a:chExt cx="695328" cy="2844800"/>
          </a:xfrm>
        </p:grpSpPr>
        <p:sp>
          <p:nvSpPr>
            <p:cNvPr id="6" name="Freeform 3">
              <a:extLst>
                <a:ext uri="{FF2B5EF4-FFF2-40B4-BE49-F238E27FC236}">
                  <a16:creationId xmlns:a16="http://schemas.microsoft.com/office/drawing/2014/main" id="{C2A7B1D3-390B-5842-FEFB-8EECF1B3B432}"/>
                </a:ext>
              </a:extLst>
            </p:cNvPr>
            <p:cNvSpPr/>
            <p:nvPr/>
          </p:nvSpPr>
          <p:spPr>
            <a:xfrm>
              <a:off x="0" y="0"/>
              <a:ext cx="695328" cy="2844800"/>
            </a:xfrm>
            <a:custGeom>
              <a:avLst/>
              <a:gdLst/>
              <a:ahLst/>
              <a:cxnLst/>
              <a:rect l="l" t="t" r="r" b="b"/>
              <a:pathLst>
                <a:path w="695328" h="2844800">
                  <a:moveTo>
                    <a:pt x="0" y="0"/>
                  </a:moveTo>
                  <a:lnTo>
                    <a:pt x="695328" y="0"/>
                  </a:lnTo>
                  <a:lnTo>
                    <a:pt x="695328" y="2844800"/>
                  </a:lnTo>
                  <a:lnTo>
                    <a:pt x="0" y="2844800"/>
                  </a:lnTo>
                  <a:close/>
                </a:path>
              </a:pathLst>
            </a:custGeom>
            <a:solidFill>
              <a:srgbClr val="4F81B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7" name="TextBox 4">
              <a:extLst>
                <a:ext uri="{FF2B5EF4-FFF2-40B4-BE49-F238E27FC236}">
                  <a16:creationId xmlns:a16="http://schemas.microsoft.com/office/drawing/2014/main" id="{28A011FA-F993-4452-8474-3D0809694344}"/>
                </a:ext>
              </a:extLst>
            </p:cNvPr>
            <p:cNvSpPr txBox="1"/>
            <p:nvPr/>
          </p:nvSpPr>
          <p:spPr>
            <a:xfrm>
              <a:off x="0" y="-38100"/>
              <a:ext cx="695328" cy="28829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8" name="Rechteck 7">
            <a:extLst>
              <a:ext uri="{FF2B5EF4-FFF2-40B4-BE49-F238E27FC236}">
                <a16:creationId xmlns:a16="http://schemas.microsoft.com/office/drawing/2014/main" id="{129E64BF-C798-9687-E22A-6465489E1994}"/>
              </a:ext>
            </a:extLst>
          </p:cNvPr>
          <p:cNvSpPr/>
          <p:nvPr/>
        </p:nvSpPr>
        <p:spPr>
          <a:xfrm>
            <a:off x="-1783" y="504648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bg1"/>
              </a:solidFill>
            </a:endParaRPr>
          </a:p>
        </p:txBody>
      </p:sp>
      <p:sp>
        <p:nvSpPr>
          <p:cNvPr id="9" name="Foliennummernplatzhalter 3">
            <a:extLst>
              <a:ext uri="{FF2B5EF4-FFF2-40B4-BE49-F238E27FC236}">
                <a16:creationId xmlns:a16="http://schemas.microsoft.com/office/drawing/2014/main" id="{80668862-4922-DD10-67CD-65EF9BA1E7B9}"/>
              </a:ext>
            </a:extLst>
          </p:cNvPr>
          <p:cNvSpPr txBox="1">
            <a:spLocks/>
          </p:cNvSpPr>
          <p:nvPr/>
        </p:nvSpPr>
        <p:spPr>
          <a:xfrm>
            <a:off x="11535339" y="198783"/>
            <a:ext cx="550644" cy="940123"/>
          </a:xfrm>
          <a:prstGeom prst="rect">
            <a:avLst/>
          </a:prstGeom>
        </p:spPr>
        <p:txBody>
          <a:bodyPr/>
          <a:lstStyle>
            <a:defPPr>
              <a:defRPr lang="de-DE"/>
            </a:defPPr>
            <a:lvl1pPr marL="0" algn="l" defTabSz="914400" rtl="0" eaLnBrk="1" latinLnBrk="0" hangingPunct="1">
              <a:defRPr sz="2200" b="1" kern="1200">
                <a:solidFill>
                  <a:schemeClr val="tx1"/>
                </a:solidFill>
                <a:latin typeface="Glacial Indifference" panose="020B060402020202020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00974-63E5-4E61-A13C-9F89126AE395}" type="slidenum">
              <a:rPr lang="de-CH" noProof="0" smtClean="0"/>
              <a:t>14</a:t>
            </a:fld>
            <a:endParaRPr lang="de-CH" noProof="0" dirty="0"/>
          </a:p>
        </p:txBody>
      </p:sp>
    </p:spTree>
    <p:extLst>
      <p:ext uri="{BB962C8B-B14F-4D97-AF65-F5344CB8AC3E}">
        <p14:creationId xmlns:p14="http://schemas.microsoft.com/office/powerpoint/2010/main" val="198326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2DF144DE-BE76-7332-5B67-D9B9B28FD2D4}"/>
              </a:ext>
            </a:extLst>
          </p:cNvPr>
          <p:cNvGrpSpPr>
            <a:grpSpLocks noChangeAspect="1"/>
          </p:cNvGrpSpPr>
          <p:nvPr/>
        </p:nvGrpSpPr>
        <p:grpSpPr>
          <a:xfrm rot="-842120">
            <a:off x="91456" y="128664"/>
            <a:ext cx="2160000" cy="2160000"/>
            <a:chOff x="0" y="0"/>
            <a:chExt cx="812800" cy="812800"/>
          </a:xfrm>
        </p:grpSpPr>
        <p:sp>
          <p:nvSpPr>
            <p:cNvPr id="6" name="Freeform 3">
              <a:extLst>
                <a:ext uri="{FF2B5EF4-FFF2-40B4-BE49-F238E27FC236}">
                  <a16:creationId xmlns:a16="http://schemas.microsoft.com/office/drawing/2014/main" id="{A841E807-D1D5-945B-828B-857CF849C0C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7" name="TextBox 4">
              <a:extLst>
                <a:ext uri="{FF2B5EF4-FFF2-40B4-BE49-F238E27FC236}">
                  <a16:creationId xmlns:a16="http://schemas.microsoft.com/office/drawing/2014/main" id="{0D255D61-F3FA-FDEE-7335-362EBB0C4BA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2" name="Titel 1">
            <a:extLst>
              <a:ext uri="{FF2B5EF4-FFF2-40B4-BE49-F238E27FC236}">
                <a16:creationId xmlns:a16="http://schemas.microsoft.com/office/drawing/2014/main" id="{F87287C9-5773-9963-1F9F-378C44243241}"/>
              </a:ext>
            </a:extLst>
          </p:cNvPr>
          <p:cNvSpPr>
            <a:spLocks noGrp="1"/>
          </p:cNvSpPr>
          <p:nvPr>
            <p:ph type="title"/>
          </p:nvPr>
        </p:nvSpPr>
        <p:spPr>
          <a:xfrm>
            <a:off x="716279" y="198783"/>
            <a:ext cx="10879372" cy="919803"/>
          </a:xfrm>
        </p:spPr>
        <p:txBody>
          <a:bodyPr>
            <a:normAutofit/>
          </a:bodyPr>
          <a:lstStyle/>
          <a:p>
            <a:r>
              <a:rPr lang="de-CH" noProof="0" dirty="0"/>
              <a:t>Öffentliche Konsultation</a:t>
            </a:r>
          </a:p>
        </p:txBody>
      </p:sp>
      <p:sp>
        <p:nvSpPr>
          <p:cNvPr id="3" name="Inhaltsplatzhalter 2">
            <a:extLst>
              <a:ext uri="{FF2B5EF4-FFF2-40B4-BE49-F238E27FC236}">
                <a16:creationId xmlns:a16="http://schemas.microsoft.com/office/drawing/2014/main" id="{0C134A70-6C9D-A192-BA53-2BA73D9A44D1}"/>
              </a:ext>
            </a:extLst>
          </p:cNvPr>
          <p:cNvSpPr>
            <a:spLocks noGrp="1"/>
          </p:cNvSpPr>
          <p:nvPr>
            <p:ph idx="1"/>
          </p:nvPr>
        </p:nvSpPr>
        <p:spPr>
          <a:xfrm>
            <a:off x="716279" y="1298741"/>
            <a:ext cx="10879371" cy="3727262"/>
          </a:xfrm>
        </p:spPr>
        <p:txBody>
          <a:bodyPr>
            <a:normAutofit/>
          </a:bodyPr>
          <a:lstStyle/>
          <a:p>
            <a:pPr>
              <a:lnSpc>
                <a:spcPct val="150000"/>
              </a:lnSpc>
            </a:pPr>
            <a:r>
              <a:rPr lang="de-CH" noProof="0" dirty="0"/>
              <a:t>5-monatige Konsultation</a:t>
            </a:r>
          </a:p>
          <a:p>
            <a:pPr>
              <a:lnSpc>
                <a:spcPct val="150000"/>
              </a:lnSpc>
            </a:pPr>
            <a:r>
              <a:rPr lang="de-CH" noProof="0" dirty="0"/>
              <a:t>43 äusserst detaillierte Antworten</a:t>
            </a:r>
          </a:p>
          <a:p>
            <a:pPr>
              <a:lnSpc>
                <a:spcPct val="150000"/>
              </a:lnSpc>
            </a:pPr>
            <a:r>
              <a:rPr lang="de-CH" noProof="0" dirty="0"/>
              <a:t>Hervorragende Offenheit aller Kreise</a:t>
            </a:r>
          </a:p>
          <a:p>
            <a:pPr>
              <a:lnSpc>
                <a:spcPct val="150000"/>
              </a:lnSpc>
            </a:pPr>
            <a:r>
              <a:rPr lang="de-CH" noProof="0" dirty="0"/>
              <a:t>Oftmals gegensätzliche Forderungen</a:t>
            </a:r>
          </a:p>
          <a:p>
            <a:endParaRPr lang="de-CH" noProof="0" dirty="0"/>
          </a:p>
        </p:txBody>
      </p:sp>
      <p:sp>
        <p:nvSpPr>
          <p:cNvPr id="4" name="Foliennummernplatzhalter 3">
            <a:extLst>
              <a:ext uri="{FF2B5EF4-FFF2-40B4-BE49-F238E27FC236}">
                <a16:creationId xmlns:a16="http://schemas.microsoft.com/office/drawing/2014/main" id="{872CC93A-BEEA-1DE1-4816-3C2C0CA754A8}"/>
              </a:ext>
            </a:extLst>
          </p:cNvPr>
          <p:cNvSpPr>
            <a:spLocks noGrp="1"/>
          </p:cNvSpPr>
          <p:nvPr>
            <p:ph type="sldNum" sz="quarter" idx="10"/>
          </p:nvPr>
        </p:nvSpPr>
        <p:spPr>
          <a:xfrm>
            <a:off x="11475721" y="198783"/>
            <a:ext cx="610261" cy="940123"/>
          </a:xfrm>
          <a:prstGeom prst="rect">
            <a:avLst/>
          </a:prstGeom>
        </p:spPr>
        <p:txBody>
          <a:bodyPr/>
          <a:lstStyle/>
          <a:p>
            <a:fld id="{44E00974-63E5-4E61-A13C-9F89126AE395}" type="slidenum">
              <a:rPr lang="de-CH" noProof="0" smtClean="0"/>
              <a:t>15</a:t>
            </a:fld>
            <a:endParaRPr lang="de-CH" noProof="0" dirty="0"/>
          </a:p>
        </p:txBody>
      </p:sp>
    </p:spTree>
    <p:extLst>
      <p:ext uri="{BB962C8B-B14F-4D97-AF65-F5344CB8AC3E}">
        <p14:creationId xmlns:p14="http://schemas.microsoft.com/office/powerpoint/2010/main" val="166735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AB84B-CDC5-6FBD-38FE-2883168C6EA1}"/>
              </a:ext>
            </a:extLst>
          </p:cNvPr>
          <p:cNvSpPr>
            <a:spLocks noGrp="1"/>
          </p:cNvSpPr>
          <p:nvPr>
            <p:ph type="title"/>
          </p:nvPr>
        </p:nvSpPr>
        <p:spPr>
          <a:xfrm>
            <a:off x="720399" y="198783"/>
            <a:ext cx="10875252" cy="919803"/>
          </a:xfrm>
        </p:spPr>
        <p:txBody>
          <a:bodyPr>
            <a:normAutofit/>
          </a:bodyPr>
          <a:lstStyle/>
          <a:p>
            <a:r>
              <a:rPr lang="de-CH" noProof="0" dirty="0"/>
              <a:t>Wichtige Schritte nach der Konsultation</a:t>
            </a:r>
          </a:p>
        </p:txBody>
      </p:sp>
      <p:sp>
        <p:nvSpPr>
          <p:cNvPr id="3" name="Inhaltsplatzhalter 2">
            <a:extLst>
              <a:ext uri="{FF2B5EF4-FFF2-40B4-BE49-F238E27FC236}">
                <a16:creationId xmlns:a16="http://schemas.microsoft.com/office/drawing/2014/main" id="{2CE94542-1BB1-607C-2E20-9F26B40CE7B2}"/>
              </a:ext>
            </a:extLst>
          </p:cNvPr>
          <p:cNvSpPr>
            <a:spLocks noGrp="1"/>
          </p:cNvSpPr>
          <p:nvPr>
            <p:ph idx="1"/>
          </p:nvPr>
        </p:nvSpPr>
        <p:spPr>
          <a:xfrm>
            <a:off x="1787224" y="1462080"/>
            <a:ext cx="10107093" cy="1330551"/>
          </a:xfrm>
        </p:spPr>
        <p:txBody>
          <a:bodyPr/>
          <a:lstStyle/>
          <a:p>
            <a:pPr marL="0" indent="0">
              <a:buNone/>
            </a:pPr>
            <a:r>
              <a:rPr lang="de-CH" sz="3400" b="1" noProof="0" dirty="0"/>
              <a:t>Dezember 2024 – März 2025</a:t>
            </a:r>
          </a:p>
          <a:p>
            <a:pPr marL="0" indent="0">
              <a:buNone/>
            </a:pPr>
            <a:r>
              <a:rPr lang="de-CH" noProof="0" dirty="0"/>
              <a:t>Auswertung der Antworten</a:t>
            </a:r>
          </a:p>
          <a:p>
            <a:pPr marL="0" indent="0">
              <a:buNone/>
            </a:pPr>
            <a:endParaRPr lang="de-CH" noProof="0" dirty="0"/>
          </a:p>
        </p:txBody>
      </p:sp>
      <p:sp>
        <p:nvSpPr>
          <p:cNvPr id="4" name="Foliennummernplatzhalter 3">
            <a:extLst>
              <a:ext uri="{FF2B5EF4-FFF2-40B4-BE49-F238E27FC236}">
                <a16:creationId xmlns:a16="http://schemas.microsoft.com/office/drawing/2014/main" id="{C26A8FB8-196C-4DBF-E09E-978406F4CDFF}"/>
              </a:ext>
            </a:extLst>
          </p:cNvPr>
          <p:cNvSpPr>
            <a:spLocks noGrp="1"/>
          </p:cNvSpPr>
          <p:nvPr>
            <p:ph type="sldNum" sz="quarter" idx="10"/>
          </p:nvPr>
        </p:nvSpPr>
        <p:spPr>
          <a:xfrm>
            <a:off x="11475721" y="198783"/>
            <a:ext cx="610261" cy="940123"/>
          </a:xfrm>
          <a:prstGeom prst="rect">
            <a:avLst/>
          </a:prstGeom>
        </p:spPr>
        <p:txBody>
          <a:bodyPr/>
          <a:lstStyle/>
          <a:p>
            <a:fld id="{44E00974-63E5-4E61-A13C-9F89126AE395}" type="slidenum">
              <a:rPr lang="de-CH" noProof="0" smtClean="0"/>
              <a:t>16</a:t>
            </a:fld>
            <a:endParaRPr lang="de-CH" noProof="0" dirty="0"/>
          </a:p>
        </p:txBody>
      </p:sp>
      <p:sp>
        <p:nvSpPr>
          <p:cNvPr id="5" name="AutoShape 2">
            <a:extLst>
              <a:ext uri="{FF2B5EF4-FFF2-40B4-BE49-F238E27FC236}">
                <a16:creationId xmlns:a16="http://schemas.microsoft.com/office/drawing/2014/main" id="{08C4D5BD-5275-0D9C-63E9-0F4DC1E276AA}"/>
              </a:ext>
            </a:extLst>
          </p:cNvPr>
          <p:cNvSpPr/>
          <p:nvPr/>
        </p:nvSpPr>
        <p:spPr>
          <a:xfrm flipH="1">
            <a:off x="902329" y="1298741"/>
            <a:ext cx="0" cy="6215019"/>
          </a:xfrm>
          <a:prstGeom prst="line">
            <a:avLst/>
          </a:prstGeom>
          <a:ln w="38100" cap="flat">
            <a:solidFill>
              <a:srgbClr val="000000"/>
            </a:solidFill>
            <a:prstDash val="solid"/>
            <a:headEnd type="none" w="sm" len="sm"/>
            <a:tailEnd type="none" w="sm" len="sm"/>
          </a:ln>
        </p:spPr>
        <p:txBody>
          <a:bodyPr/>
          <a:lstStyle/>
          <a:p>
            <a:endParaRPr lang="de-CH" noProof="0" dirty="0"/>
          </a:p>
        </p:txBody>
      </p:sp>
      <p:grpSp>
        <p:nvGrpSpPr>
          <p:cNvPr id="6" name="Group 16">
            <a:extLst>
              <a:ext uri="{FF2B5EF4-FFF2-40B4-BE49-F238E27FC236}">
                <a16:creationId xmlns:a16="http://schemas.microsoft.com/office/drawing/2014/main" id="{DEC814FE-C9E9-CC11-2A58-BCA18A396D6B}"/>
              </a:ext>
            </a:extLst>
          </p:cNvPr>
          <p:cNvGrpSpPr/>
          <p:nvPr/>
        </p:nvGrpSpPr>
        <p:grpSpPr>
          <a:xfrm rot="-842120">
            <a:off x="721905" y="1586569"/>
            <a:ext cx="374972" cy="374972"/>
            <a:chOff x="0" y="0"/>
            <a:chExt cx="812800" cy="812800"/>
          </a:xfrm>
        </p:grpSpPr>
        <p:sp>
          <p:nvSpPr>
            <p:cNvPr id="7" name="Freeform 17">
              <a:extLst>
                <a:ext uri="{FF2B5EF4-FFF2-40B4-BE49-F238E27FC236}">
                  <a16:creationId xmlns:a16="http://schemas.microsoft.com/office/drawing/2014/main" id="{CF99EA77-6EA9-14DB-D6BC-30F7DDB286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8" name="TextBox 18">
              <a:extLst>
                <a:ext uri="{FF2B5EF4-FFF2-40B4-BE49-F238E27FC236}">
                  <a16:creationId xmlns:a16="http://schemas.microsoft.com/office/drawing/2014/main" id="{F3C50142-984B-B24F-4A42-CD0D902431A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grpSp>
        <p:nvGrpSpPr>
          <p:cNvPr id="9" name="Group 19">
            <a:extLst>
              <a:ext uri="{FF2B5EF4-FFF2-40B4-BE49-F238E27FC236}">
                <a16:creationId xmlns:a16="http://schemas.microsoft.com/office/drawing/2014/main" id="{89E957A8-97D2-F49F-7B8A-2BF5DECBEC2E}"/>
              </a:ext>
            </a:extLst>
          </p:cNvPr>
          <p:cNvGrpSpPr/>
          <p:nvPr/>
        </p:nvGrpSpPr>
        <p:grpSpPr>
          <a:xfrm rot="-842120">
            <a:off x="1788730" y="5324992"/>
            <a:ext cx="374972" cy="374972"/>
            <a:chOff x="0" y="0"/>
            <a:chExt cx="812800" cy="812800"/>
          </a:xfrm>
        </p:grpSpPr>
        <p:sp>
          <p:nvSpPr>
            <p:cNvPr id="10" name="Freeform 20">
              <a:extLst>
                <a:ext uri="{FF2B5EF4-FFF2-40B4-BE49-F238E27FC236}">
                  <a16:creationId xmlns:a16="http://schemas.microsoft.com/office/drawing/2014/main" id="{68316976-323B-4DAB-1D5E-2ECAEA4CFB4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11" name="TextBox 21">
              <a:extLst>
                <a:ext uri="{FF2B5EF4-FFF2-40B4-BE49-F238E27FC236}">
                  <a16:creationId xmlns:a16="http://schemas.microsoft.com/office/drawing/2014/main" id="{7D9B8E7E-B9A6-F0D5-737F-040B56A56DE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sp>
        <p:nvSpPr>
          <p:cNvPr id="15" name="Inhaltsplatzhalter 2">
            <a:extLst>
              <a:ext uri="{FF2B5EF4-FFF2-40B4-BE49-F238E27FC236}">
                <a16:creationId xmlns:a16="http://schemas.microsoft.com/office/drawing/2014/main" id="{DB2B0D8D-384E-3724-1C4E-25C21C721C88}"/>
              </a:ext>
            </a:extLst>
          </p:cNvPr>
          <p:cNvSpPr txBox="1">
            <a:spLocks/>
          </p:cNvSpPr>
          <p:nvPr/>
        </p:nvSpPr>
        <p:spPr>
          <a:xfrm>
            <a:off x="1787224" y="3286164"/>
            <a:ext cx="10107093" cy="1330551"/>
          </a:xfrm>
          <a:prstGeom prst="rect">
            <a:avLst/>
          </a:prstGeom>
        </p:spPr>
        <p:txBody>
          <a:bodyPr vert="horz" lIns="91440" tIns="45720" rIns="91440" bIns="45720" rtlCol="0">
            <a:normAutofit/>
          </a:bodyPr>
          <a:lstStyle>
            <a:lvl1pPr marL="360000" marR="0" indent="-360000" algn="l" defTabSz="540000" rtl="0" eaLnBrk="1" fontAlgn="auto" latinLnBrk="0" hangingPunct="1">
              <a:lnSpc>
                <a:spcPct val="110000"/>
              </a:lnSpc>
              <a:spcBef>
                <a:spcPts val="1200"/>
              </a:spcBef>
              <a:spcAft>
                <a:spcPts val="0"/>
              </a:spcAft>
              <a:buClrTx/>
              <a:buSzTx/>
              <a:buFont typeface="Wingdings 2" panose="05020102010507070707" pitchFamily="18" charset="2"/>
              <a:buChar char=""/>
              <a:tabLst/>
              <a:defRPr sz="3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de-CH" sz="3400" b="1" noProof="0" dirty="0"/>
              <a:t>April 2025 – August 2025</a:t>
            </a:r>
          </a:p>
          <a:p>
            <a:pPr marL="0" indent="0">
              <a:buFont typeface="Wingdings 2" panose="05020102010507070707" pitchFamily="18" charset="2"/>
              <a:buNone/>
            </a:pPr>
            <a:r>
              <a:rPr lang="de-CH" noProof="0" dirty="0"/>
              <a:t>Austausch mit den Interessengruppen und der Verwaltung</a:t>
            </a:r>
          </a:p>
          <a:p>
            <a:pPr marL="0" indent="0">
              <a:buFont typeface="Wingdings 2" panose="05020102010507070707" pitchFamily="18" charset="2"/>
              <a:buNone/>
            </a:pPr>
            <a:endParaRPr lang="de-CH" noProof="0" dirty="0"/>
          </a:p>
        </p:txBody>
      </p:sp>
      <p:grpSp>
        <p:nvGrpSpPr>
          <p:cNvPr id="16" name="Group 16">
            <a:extLst>
              <a:ext uri="{FF2B5EF4-FFF2-40B4-BE49-F238E27FC236}">
                <a16:creationId xmlns:a16="http://schemas.microsoft.com/office/drawing/2014/main" id="{7B6E96B1-0FA5-190F-E97F-C899DBC636E8}"/>
              </a:ext>
            </a:extLst>
          </p:cNvPr>
          <p:cNvGrpSpPr/>
          <p:nvPr/>
        </p:nvGrpSpPr>
        <p:grpSpPr>
          <a:xfrm rot="-842120">
            <a:off x="721904" y="3419838"/>
            <a:ext cx="374972" cy="374972"/>
            <a:chOff x="0" y="0"/>
            <a:chExt cx="812800" cy="812800"/>
          </a:xfrm>
        </p:grpSpPr>
        <p:sp>
          <p:nvSpPr>
            <p:cNvPr id="17" name="Freeform 17">
              <a:extLst>
                <a:ext uri="{FF2B5EF4-FFF2-40B4-BE49-F238E27FC236}">
                  <a16:creationId xmlns:a16="http://schemas.microsoft.com/office/drawing/2014/main" id="{E3ECA6B6-D47D-68D4-FE52-9005E6A8AE0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18" name="TextBox 18">
              <a:extLst>
                <a:ext uri="{FF2B5EF4-FFF2-40B4-BE49-F238E27FC236}">
                  <a16:creationId xmlns:a16="http://schemas.microsoft.com/office/drawing/2014/main" id="{6B93A2A0-1EF3-1F78-8928-E316B45105F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grpSp>
        <p:nvGrpSpPr>
          <p:cNvPr id="19" name="Group 7">
            <a:extLst>
              <a:ext uri="{FF2B5EF4-FFF2-40B4-BE49-F238E27FC236}">
                <a16:creationId xmlns:a16="http://schemas.microsoft.com/office/drawing/2014/main" id="{1AED1380-A71B-A08C-2EC9-96466F769927}"/>
              </a:ext>
            </a:extLst>
          </p:cNvPr>
          <p:cNvGrpSpPr>
            <a:grpSpLocks noChangeAspect="1"/>
          </p:cNvGrpSpPr>
          <p:nvPr/>
        </p:nvGrpSpPr>
        <p:grpSpPr>
          <a:xfrm rot="-842120">
            <a:off x="8862854" y="-377807"/>
            <a:ext cx="1440000" cy="1440000"/>
            <a:chOff x="0" y="0"/>
            <a:chExt cx="812800" cy="812800"/>
          </a:xfrm>
        </p:grpSpPr>
        <p:sp>
          <p:nvSpPr>
            <p:cNvPr id="20" name="Freeform 8">
              <a:extLst>
                <a:ext uri="{FF2B5EF4-FFF2-40B4-BE49-F238E27FC236}">
                  <a16:creationId xmlns:a16="http://schemas.microsoft.com/office/drawing/2014/main" id="{9D1936A1-F37A-47CE-6E47-CDFD88BB3D2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60000"/>
                <a:lumOff val="4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1" name="TextBox 9">
              <a:extLst>
                <a:ext uri="{FF2B5EF4-FFF2-40B4-BE49-F238E27FC236}">
                  <a16:creationId xmlns:a16="http://schemas.microsoft.com/office/drawing/2014/main" id="{14EEA8B0-BD36-3C16-63A9-CA20E93412D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5" name="Group 13">
            <a:extLst>
              <a:ext uri="{FF2B5EF4-FFF2-40B4-BE49-F238E27FC236}">
                <a16:creationId xmlns:a16="http://schemas.microsoft.com/office/drawing/2014/main" id="{272569DC-9097-DBEE-C89A-3F31536E6F49}"/>
              </a:ext>
            </a:extLst>
          </p:cNvPr>
          <p:cNvGrpSpPr>
            <a:grpSpLocks noChangeAspect="1"/>
          </p:cNvGrpSpPr>
          <p:nvPr/>
        </p:nvGrpSpPr>
        <p:grpSpPr>
          <a:xfrm rot="-842120">
            <a:off x="9681009" y="1552125"/>
            <a:ext cx="1800000" cy="1800000"/>
            <a:chOff x="0" y="0"/>
            <a:chExt cx="812800" cy="812800"/>
          </a:xfrm>
        </p:grpSpPr>
        <p:sp>
          <p:nvSpPr>
            <p:cNvPr id="26" name="Freeform 14">
              <a:extLst>
                <a:ext uri="{FF2B5EF4-FFF2-40B4-BE49-F238E27FC236}">
                  <a16:creationId xmlns:a16="http://schemas.microsoft.com/office/drawing/2014/main" id="{79FCD9C0-CBA9-E3AE-F6D5-B1C9FD6CE5B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7" name="TextBox 15">
              <a:extLst>
                <a:ext uri="{FF2B5EF4-FFF2-40B4-BE49-F238E27FC236}">
                  <a16:creationId xmlns:a16="http://schemas.microsoft.com/office/drawing/2014/main" id="{BCF52535-87E6-F1D6-1BB7-6E280456D668}"/>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8" name="Group 4">
            <a:extLst>
              <a:ext uri="{FF2B5EF4-FFF2-40B4-BE49-F238E27FC236}">
                <a16:creationId xmlns:a16="http://schemas.microsoft.com/office/drawing/2014/main" id="{28B9FA64-0A1D-727B-0056-3C249C470FDC}"/>
              </a:ext>
            </a:extLst>
          </p:cNvPr>
          <p:cNvGrpSpPr>
            <a:grpSpLocks noChangeAspect="1"/>
          </p:cNvGrpSpPr>
          <p:nvPr/>
        </p:nvGrpSpPr>
        <p:grpSpPr>
          <a:xfrm rot="-842120">
            <a:off x="11358492" y="3439284"/>
            <a:ext cx="1440000" cy="1440000"/>
            <a:chOff x="0" y="0"/>
            <a:chExt cx="812800" cy="812800"/>
          </a:xfrm>
        </p:grpSpPr>
        <p:sp>
          <p:nvSpPr>
            <p:cNvPr id="29" name="Freeform 5">
              <a:extLst>
                <a:ext uri="{FF2B5EF4-FFF2-40B4-BE49-F238E27FC236}">
                  <a16:creationId xmlns:a16="http://schemas.microsoft.com/office/drawing/2014/main" id="{6E6C9B96-AD9A-8E56-B201-9BB35C1B3A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30" name="TextBox 6">
              <a:extLst>
                <a:ext uri="{FF2B5EF4-FFF2-40B4-BE49-F238E27FC236}">
                  <a16:creationId xmlns:a16="http://schemas.microsoft.com/office/drawing/2014/main" id="{0C5EF7A1-2C88-583F-C807-CB141DC34D7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358329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AEA5-BA3E-FCCA-C3C0-9D43EA6D78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E69224-F345-ED7F-2B8B-1C087D4FD128}"/>
              </a:ext>
            </a:extLst>
          </p:cNvPr>
          <p:cNvSpPr>
            <a:spLocks noGrp="1"/>
          </p:cNvSpPr>
          <p:nvPr>
            <p:ph type="title"/>
          </p:nvPr>
        </p:nvSpPr>
        <p:spPr/>
        <p:txBody>
          <a:bodyPr>
            <a:normAutofit/>
          </a:bodyPr>
          <a:lstStyle/>
          <a:p>
            <a:r>
              <a:rPr lang="de-CH" noProof="0" dirty="0"/>
              <a:t>Wichtige Schritte nach der Konsultation</a:t>
            </a:r>
          </a:p>
        </p:txBody>
      </p:sp>
      <p:sp>
        <p:nvSpPr>
          <p:cNvPr id="3" name="Inhaltsplatzhalter 2">
            <a:extLst>
              <a:ext uri="{FF2B5EF4-FFF2-40B4-BE49-F238E27FC236}">
                <a16:creationId xmlns:a16="http://schemas.microsoft.com/office/drawing/2014/main" id="{95D0685B-B6B9-3054-9B96-06F97A23271B}"/>
              </a:ext>
            </a:extLst>
          </p:cNvPr>
          <p:cNvSpPr>
            <a:spLocks noGrp="1"/>
          </p:cNvSpPr>
          <p:nvPr>
            <p:ph idx="1"/>
          </p:nvPr>
        </p:nvSpPr>
        <p:spPr>
          <a:xfrm>
            <a:off x="1409937" y="2452125"/>
            <a:ext cx="10107093" cy="1330551"/>
          </a:xfrm>
        </p:spPr>
        <p:txBody>
          <a:bodyPr/>
          <a:lstStyle/>
          <a:p>
            <a:pPr marL="0" indent="0">
              <a:buNone/>
            </a:pPr>
            <a:r>
              <a:rPr lang="de-CH" sz="3400" b="1" noProof="0" dirty="0"/>
              <a:t>September 2025 – März 2026</a:t>
            </a:r>
          </a:p>
          <a:p>
            <a:pPr marL="0" indent="0">
              <a:buNone/>
            </a:pPr>
            <a:r>
              <a:rPr lang="de-CH" noProof="0" dirty="0"/>
              <a:t>Überarbeitung des Gesetzentwurfs</a:t>
            </a:r>
          </a:p>
          <a:p>
            <a:pPr marL="0" indent="0">
              <a:buNone/>
            </a:pPr>
            <a:endParaRPr lang="de-CH" noProof="0" dirty="0"/>
          </a:p>
        </p:txBody>
      </p:sp>
      <p:sp>
        <p:nvSpPr>
          <p:cNvPr id="4" name="Foliennummernplatzhalter 3">
            <a:extLst>
              <a:ext uri="{FF2B5EF4-FFF2-40B4-BE49-F238E27FC236}">
                <a16:creationId xmlns:a16="http://schemas.microsoft.com/office/drawing/2014/main" id="{D9BBDDD2-03E1-7315-57A5-52555746BF70}"/>
              </a:ext>
            </a:extLst>
          </p:cNvPr>
          <p:cNvSpPr>
            <a:spLocks noGrp="1"/>
          </p:cNvSpPr>
          <p:nvPr>
            <p:ph type="sldNum" sz="quarter" idx="10"/>
          </p:nvPr>
        </p:nvSpPr>
        <p:spPr>
          <a:xfrm>
            <a:off x="11517031" y="198783"/>
            <a:ext cx="568952" cy="940123"/>
          </a:xfrm>
          <a:prstGeom prst="rect">
            <a:avLst/>
          </a:prstGeom>
        </p:spPr>
        <p:txBody>
          <a:bodyPr/>
          <a:lstStyle/>
          <a:p>
            <a:fld id="{44E00974-63E5-4E61-A13C-9F89126AE395}" type="slidenum">
              <a:rPr lang="de-CH" noProof="0" smtClean="0"/>
              <a:t>17</a:t>
            </a:fld>
            <a:endParaRPr lang="de-CH" noProof="0" dirty="0"/>
          </a:p>
        </p:txBody>
      </p:sp>
      <p:sp>
        <p:nvSpPr>
          <p:cNvPr id="5" name="AutoShape 2">
            <a:extLst>
              <a:ext uri="{FF2B5EF4-FFF2-40B4-BE49-F238E27FC236}">
                <a16:creationId xmlns:a16="http://schemas.microsoft.com/office/drawing/2014/main" id="{AFF33E47-D37C-D881-276F-A991F696E2D2}"/>
              </a:ext>
            </a:extLst>
          </p:cNvPr>
          <p:cNvSpPr/>
          <p:nvPr/>
        </p:nvSpPr>
        <p:spPr>
          <a:xfrm flipH="1">
            <a:off x="902329" y="1298741"/>
            <a:ext cx="0" cy="6215019"/>
          </a:xfrm>
          <a:prstGeom prst="line">
            <a:avLst/>
          </a:prstGeom>
          <a:ln w="38100" cap="flat">
            <a:solidFill>
              <a:srgbClr val="000000"/>
            </a:solidFill>
            <a:prstDash val="solid"/>
            <a:headEnd type="none" w="sm" len="sm"/>
            <a:tailEnd type="none" w="sm" len="sm"/>
          </a:ln>
        </p:spPr>
        <p:txBody>
          <a:bodyPr/>
          <a:lstStyle/>
          <a:p>
            <a:endParaRPr lang="de-CH" noProof="0" dirty="0"/>
          </a:p>
        </p:txBody>
      </p:sp>
      <p:grpSp>
        <p:nvGrpSpPr>
          <p:cNvPr id="6" name="Group 16">
            <a:extLst>
              <a:ext uri="{FF2B5EF4-FFF2-40B4-BE49-F238E27FC236}">
                <a16:creationId xmlns:a16="http://schemas.microsoft.com/office/drawing/2014/main" id="{914E1ABF-C9DD-342F-A707-77200D6EE8B1}"/>
              </a:ext>
            </a:extLst>
          </p:cNvPr>
          <p:cNvGrpSpPr/>
          <p:nvPr/>
        </p:nvGrpSpPr>
        <p:grpSpPr>
          <a:xfrm rot="-842120">
            <a:off x="714843" y="2613658"/>
            <a:ext cx="374972" cy="374972"/>
            <a:chOff x="0" y="0"/>
            <a:chExt cx="812800" cy="812800"/>
          </a:xfrm>
        </p:grpSpPr>
        <p:sp>
          <p:nvSpPr>
            <p:cNvPr id="7" name="Freeform 17">
              <a:extLst>
                <a:ext uri="{FF2B5EF4-FFF2-40B4-BE49-F238E27FC236}">
                  <a16:creationId xmlns:a16="http://schemas.microsoft.com/office/drawing/2014/main" id="{AC36A5AB-1D55-5DA5-9580-B2C2D77212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8" name="TextBox 18">
              <a:extLst>
                <a:ext uri="{FF2B5EF4-FFF2-40B4-BE49-F238E27FC236}">
                  <a16:creationId xmlns:a16="http://schemas.microsoft.com/office/drawing/2014/main" id="{D784F9C7-4B89-F1B7-22C2-A08B5470615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grpSp>
        <p:nvGrpSpPr>
          <p:cNvPr id="9" name="Group 19">
            <a:extLst>
              <a:ext uri="{FF2B5EF4-FFF2-40B4-BE49-F238E27FC236}">
                <a16:creationId xmlns:a16="http://schemas.microsoft.com/office/drawing/2014/main" id="{928631AE-FC69-4721-F6EB-4C8FEB9FF9DC}"/>
              </a:ext>
            </a:extLst>
          </p:cNvPr>
          <p:cNvGrpSpPr/>
          <p:nvPr/>
        </p:nvGrpSpPr>
        <p:grpSpPr>
          <a:xfrm rot="-842120">
            <a:off x="1788730" y="5324992"/>
            <a:ext cx="374972" cy="374972"/>
            <a:chOff x="0" y="0"/>
            <a:chExt cx="812800" cy="812800"/>
          </a:xfrm>
        </p:grpSpPr>
        <p:sp>
          <p:nvSpPr>
            <p:cNvPr id="10" name="Freeform 20">
              <a:extLst>
                <a:ext uri="{FF2B5EF4-FFF2-40B4-BE49-F238E27FC236}">
                  <a16:creationId xmlns:a16="http://schemas.microsoft.com/office/drawing/2014/main" id="{8C67014B-3EA1-CE85-AF4B-F2D14631F21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11" name="TextBox 21">
              <a:extLst>
                <a:ext uri="{FF2B5EF4-FFF2-40B4-BE49-F238E27FC236}">
                  <a16:creationId xmlns:a16="http://schemas.microsoft.com/office/drawing/2014/main" id="{1C10CDAF-D200-2F86-0CC1-13387BC6435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grpSp>
        <p:nvGrpSpPr>
          <p:cNvPr id="19" name="Group 7">
            <a:extLst>
              <a:ext uri="{FF2B5EF4-FFF2-40B4-BE49-F238E27FC236}">
                <a16:creationId xmlns:a16="http://schemas.microsoft.com/office/drawing/2014/main" id="{331401E3-276E-A587-1EE8-51B155F4A3AC}"/>
              </a:ext>
            </a:extLst>
          </p:cNvPr>
          <p:cNvGrpSpPr>
            <a:grpSpLocks noChangeAspect="1"/>
          </p:cNvGrpSpPr>
          <p:nvPr/>
        </p:nvGrpSpPr>
        <p:grpSpPr>
          <a:xfrm rot="-842120">
            <a:off x="8862854" y="-377807"/>
            <a:ext cx="1440000" cy="1440000"/>
            <a:chOff x="0" y="0"/>
            <a:chExt cx="812800" cy="812800"/>
          </a:xfrm>
        </p:grpSpPr>
        <p:sp>
          <p:nvSpPr>
            <p:cNvPr id="20" name="Freeform 8">
              <a:extLst>
                <a:ext uri="{FF2B5EF4-FFF2-40B4-BE49-F238E27FC236}">
                  <a16:creationId xmlns:a16="http://schemas.microsoft.com/office/drawing/2014/main" id="{25875C07-9E51-69B3-A237-9BB9849025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60000"/>
                <a:lumOff val="4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1" name="TextBox 9">
              <a:extLst>
                <a:ext uri="{FF2B5EF4-FFF2-40B4-BE49-F238E27FC236}">
                  <a16:creationId xmlns:a16="http://schemas.microsoft.com/office/drawing/2014/main" id="{3B00008E-E5AF-A09F-CBCB-30E263EFEAA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5" name="Group 13">
            <a:extLst>
              <a:ext uri="{FF2B5EF4-FFF2-40B4-BE49-F238E27FC236}">
                <a16:creationId xmlns:a16="http://schemas.microsoft.com/office/drawing/2014/main" id="{1E4D72B4-A534-1944-FCFE-E0802DFC2131}"/>
              </a:ext>
            </a:extLst>
          </p:cNvPr>
          <p:cNvGrpSpPr>
            <a:grpSpLocks noChangeAspect="1"/>
          </p:cNvGrpSpPr>
          <p:nvPr/>
        </p:nvGrpSpPr>
        <p:grpSpPr>
          <a:xfrm rot="-842120">
            <a:off x="9681009" y="1552125"/>
            <a:ext cx="1800000" cy="1800000"/>
            <a:chOff x="0" y="0"/>
            <a:chExt cx="812800" cy="812800"/>
          </a:xfrm>
        </p:grpSpPr>
        <p:sp>
          <p:nvSpPr>
            <p:cNvPr id="26" name="Freeform 14">
              <a:extLst>
                <a:ext uri="{FF2B5EF4-FFF2-40B4-BE49-F238E27FC236}">
                  <a16:creationId xmlns:a16="http://schemas.microsoft.com/office/drawing/2014/main" id="{E95836E5-4C6B-D833-CEEC-85D94A7032A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7" name="TextBox 15">
              <a:extLst>
                <a:ext uri="{FF2B5EF4-FFF2-40B4-BE49-F238E27FC236}">
                  <a16:creationId xmlns:a16="http://schemas.microsoft.com/office/drawing/2014/main" id="{5E9EAA7A-6D38-B985-156F-F8EA0ABE621F}"/>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8" name="Group 4">
            <a:extLst>
              <a:ext uri="{FF2B5EF4-FFF2-40B4-BE49-F238E27FC236}">
                <a16:creationId xmlns:a16="http://schemas.microsoft.com/office/drawing/2014/main" id="{123A34A8-40BC-5C40-DAEF-1E93069AB4AE}"/>
              </a:ext>
            </a:extLst>
          </p:cNvPr>
          <p:cNvGrpSpPr>
            <a:grpSpLocks noChangeAspect="1"/>
          </p:cNvGrpSpPr>
          <p:nvPr/>
        </p:nvGrpSpPr>
        <p:grpSpPr>
          <a:xfrm rot="-842120">
            <a:off x="11358492" y="3439284"/>
            <a:ext cx="1440000" cy="1440000"/>
            <a:chOff x="0" y="0"/>
            <a:chExt cx="812800" cy="812800"/>
          </a:xfrm>
        </p:grpSpPr>
        <p:sp>
          <p:nvSpPr>
            <p:cNvPr id="29" name="Freeform 5">
              <a:extLst>
                <a:ext uri="{FF2B5EF4-FFF2-40B4-BE49-F238E27FC236}">
                  <a16:creationId xmlns:a16="http://schemas.microsoft.com/office/drawing/2014/main" id="{57FC7F6A-DD33-D790-FAE8-A54874D5016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30" name="TextBox 6">
              <a:extLst>
                <a:ext uri="{FF2B5EF4-FFF2-40B4-BE49-F238E27FC236}">
                  <a16:creationId xmlns:a16="http://schemas.microsoft.com/office/drawing/2014/main" id="{4A4A84DD-4AF6-F370-F072-9C625BE960B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61427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94647-E812-CB69-72D6-348F67CBAB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D36969-B2BB-8C92-08F7-B8B5F9AC0A00}"/>
              </a:ext>
            </a:extLst>
          </p:cNvPr>
          <p:cNvSpPr>
            <a:spLocks noGrp="1"/>
          </p:cNvSpPr>
          <p:nvPr>
            <p:ph type="title"/>
          </p:nvPr>
        </p:nvSpPr>
        <p:spPr/>
        <p:txBody>
          <a:bodyPr>
            <a:normAutofit/>
          </a:bodyPr>
          <a:lstStyle/>
          <a:p>
            <a:r>
              <a:rPr lang="de-CH" noProof="0" dirty="0"/>
              <a:t>Heute</a:t>
            </a:r>
          </a:p>
        </p:txBody>
      </p:sp>
      <p:sp>
        <p:nvSpPr>
          <p:cNvPr id="3" name="Inhaltsplatzhalter 2">
            <a:extLst>
              <a:ext uri="{FF2B5EF4-FFF2-40B4-BE49-F238E27FC236}">
                <a16:creationId xmlns:a16="http://schemas.microsoft.com/office/drawing/2014/main" id="{CCB7E39C-BC66-6912-2FD1-61A5EBDE3BC5}"/>
              </a:ext>
            </a:extLst>
          </p:cNvPr>
          <p:cNvSpPr>
            <a:spLocks noGrp="1"/>
          </p:cNvSpPr>
          <p:nvPr>
            <p:ph idx="1"/>
          </p:nvPr>
        </p:nvSpPr>
        <p:spPr>
          <a:xfrm>
            <a:off x="1787223" y="1506259"/>
            <a:ext cx="7702385" cy="1727357"/>
          </a:xfrm>
        </p:spPr>
        <p:txBody>
          <a:bodyPr>
            <a:normAutofit lnSpcReduction="10000"/>
          </a:bodyPr>
          <a:lstStyle/>
          <a:p>
            <a:pPr marL="0" indent="0">
              <a:buNone/>
            </a:pPr>
            <a:r>
              <a:rPr lang="de-CH" sz="3400" b="1" noProof="0" dirty="0"/>
              <a:t>Seit März 2026</a:t>
            </a:r>
          </a:p>
          <a:p>
            <a:pPr marL="0" indent="0">
              <a:buNone/>
            </a:pPr>
            <a:r>
              <a:rPr lang="de-CH" noProof="0" dirty="0"/>
              <a:t>Mitberichtsverfahren</a:t>
            </a:r>
            <a:br>
              <a:rPr lang="de-CH" noProof="0" dirty="0"/>
            </a:br>
            <a:r>
              <a:rPr lang="de-CH" noProof="0" dirty="0"/>
              <a:t>(innerhalb der Verwaltung)</a:t>
            </a:r>
          </a:p>
          <a:p>
            <a:pPr marL="0" indent="0">
              <a:buNone/>
            </a:pPr>
            <a:endParaRPr lang="de-CH" noProof="0" dirty="0"/>
          </a:p>
        </p:txBody>
      </p:sp>
      <p:sp>
        <p:nvSpPr>
          <p:cNvPr id="4" name="Foliennummernplatzhalter 3">
            <a:extLst>
              <a:ext uri="{FF2B5EF4-FFF2-40B4-BE49-F238E27FC236}">
                <a16:creationId xmlns:a16="http://schemas.microsoft.com/office/drawing/2014/main" id="{DDF2331A-7D95-7016-E3F2-E3CF1D901661}"/>
              </a:ext>
            </a:extLst>
          </p:cNvPr>
          <p:cNvSpPr>
            <a:spLocks noGrp="1"/>
          </p:cNvSpPr>
          <p:nvPr>
            <p:ph type="sldNum" sz="quarter" idx="10"/>
          </p:nvPr>
        </p:nvSpPr>
        <p:spPr>
          <a:xfrm>
            <a:off x="11536681" y="198783"/>
            <a:ext cx="549302" cy="940123"/>
          </a:xfrm>
          <a:prstGeom prst="rect">
            <a:avLst/>
          </a:prstGeom>
        </p:spPr>
        <p:txBody>
          <a:bodyPr/>
          <a:lstStyle/>
          <a:p>
            <a:fld id="{44E00974-63E5-4E61-A13C-9F89126AE395}" type="slidenum">
              <a:rPr lang="de-CH" noProof="0" smtClean="0"/>
              <a:t>18</a:t>
            </a:fld>
            <a:endParaRPr lang="de-CH" noProof="0" dirty="0"/>
          </a:p>
        </p:txBody>
      </p:sp>
      <p:sp>
        <p:nvSpPr>
          <p:cNvPr id="5" name="AutoShape 2">
            <a:extLst>
              <a:ext uri="{FF2B5EF4-FFF2-40B4-BE49-F238E27FC236}">
                <a16:creationId xmlns:a16="http://schemas.microsoft.com/office/drawing/2014/main" id="{3CC1D415-3C1D-80BC-74EE-0BBD6B7792A1}"/>
              </a:ext>
            </a:extLst>
          </p:cNvPr>
          <p:cNvSpPr/>
          <p:nvPr/>
        </p:nvSpPr>
        <p:spPr>
          <a:xfrm flipH="1">
            <a:off x="902329" y="1298741"/>
            <a:ext cx="0" cy="6215019"/>
          </a:xfrm>
          <a:prstGeom prst="line">
            <a:avLst/>
          </a:prstGeom>
          <a:ln w="38100" cap="flat">
            <a:solidFill>
              <a:srgbClr val="000000"/>
            </a:solidFill>
            <a:prstDash val="solid"/>
            <a:headEnd type="none" w="sm" len="sm"/>
            <a:tailEnd type="none" w="sm" len="sm"/>
          </a:ln>
        </p:spPr>
        <p:txBody>
          <a:bodyPr/>
          <a:lstStyle/>
          <a:p>
            <a:endParaRPr lang="de-CH" noProof="0" dirty="0"/>
          </a:p>
        </p:txBody>
      </p:sp>
      <p:grpSp>
        <p:nvGrpSpPr>
          <p:cNvPr id="6" name="Group 16">
            <a:extLst>
              <a:ext uri="{FF2B5EF4-FFF2-40B4-BE49-F238E27FC236}">
                <a16:creationId xmlns:a16="http://schemas.microsoft.com/office/drawing/2014/main" id="{C6F6DCAB-3F41-8901-2766-0572AED3996E}"/>
              </a:ext>
            </a:extLst>
          </p:cNvPr>
          <p:cNvGrpSpPr/>
          <p:nvPr/>
        </p:nvGrpSpPr>
        <p:grpSpPr>
          <a:xfrm rot="-842120">
            <a:off x="721905" y="1586569"/>
            <a:ext cx="374972" cy="374972"/>
            <a:chOff x="0" y="0"/>
            <a:chExt cx="812800" cy="812800"/>
          </a:xfrm>
        </p:grpSpPr>
        <p:sp>
          <p:nvSpPr>
            <p:cNvPr id="7" name="Freeform 17">
              <a:extLst>
                <a:ext uri="{FF2B5EF4-FFF2-40B4-BE49-F238E27FC236}">
                  <a16:creationId xmlns:a16="http://schemas.microsoft.com/office/drawing/2014/main" id="{5B510809-F21F-613D-F4CB-EB18EBF8CC2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8" name="TextBox 18">
              <a:extLst>
                <a:ext uri="{FF2B5EF4-FFF2-40B4-BE49-F238E27FC236}">
                  <a16:creationId xmlns:a16="http://schemas.microsoft.com/office/drawing/2014/main" id="{904C4ED1-F289-D80E-F40E-4B38B2225DAB}"/>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grpSp>
        <p:nvGrpSpPr>
          <p:cNvPr id="9" name="Group 19">
            <a:extLst>
              <a:ext uri="{FF2B5EF4-FFF2-40B4-BE49-F238E27FC236}">
                <a16:creationId xmlns:a16="http://schemas.microsoft.com/office/drawing/2014/main" id="{F3801CDA-886F-E91A-967F-4218709B8C6D}"/>
              </a:ext>
            </a:extLst>
          </p:cNvPr>
          <p:cNvGrpSpPr/>
          <p:nvPr/>
        </p:nvGrpSpPr>
        <p:grpSpPr>
          <a:xfrm rot="-842120">
            <a:off x="1788730" y="5324992"/>
            <a:ext cx="374972" cy="374972"/>
            <a:chOff x="0" y="0"/>
            <a:chExt cx="812800" cy="812800"/>
          </a:xfrm>
        </p:grpSpPr>
        <p:sp>
          <p:nvSpPr>
            <p:cNvPr id="10" name="Freeform 20">
              <a:extLst>
                <a:ext uri="{FF2B5EF4-FFF2-40B4-BE49-F238E27FC236}">
                  <a16:creationId xmlns:a16="http://schemas.microsoft.com/office/drawing/2014/main" id="{BC8AEF7A-397B-3815-C40B-3DD924F5D6D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11" name="TextBox 21">
              <a:extLst>
                <a:ext uri="{FF2B5EF4-FFF2-40B4-BE49-F238E27FC236}">
                  <a16:creationId xmlns:a16="http://schemas.microsoft.com/office/drawing/2014/main" id="{340CFB9A-C72A-E164-DF08-D5D04205C3E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sp>
        <p:nvSpPr>
          <p:cNvPr id="15" name="Inhaltsplatzhalter 2">
            <a:extLst>
              <a:ext uri="{FF2B5EF4-FFF2-40B4-BE49-F238E27FC236}">
                <a16:creationId xmlns:a16="http://schemas.microsoft.com/office/drawing/2014/main" id="{0E4106FE-17B6-E99C-6E36-656D520710D6}"/>
              </a:ext>
            </a:extLst>
          </p:cNvPr>
          <p:cNvSpPr txBox="1">
            <a:spLocks/>
          </p:cNvSpPr>
          <p:nvPr/>
        </p:nvSpPr>
        <p:spPr>
          <a:xfrm>
            <a:off x="1787224" y="3878163"/>
            <a:ext cx="10107093" cy="1330551"/>
          </a:xfrm>
          <a:prstGeom prst="rect">
            <a:avLst/>
          </a:prstGeom>
        </p:spPr>
        <p:txBody>
          <a:bodyPr vert="horz" lIns="91440" tIns="45720" rIns="91440" bIns="45720" rtlCol="0">
            <a:normAutofit/>
          </a:bodyPr>
          <a:lstStyle>
            <a:lvl1pPr marL="360000" marR="0" indent="-360000" algn="l" defTabSz="540000" rtl="0" eaLnBrk="1" fontAlgn="auto" latinLnBrk="0" hangingPunct="1">
              <a:lnSpc>
                <a:spcPct val="110000"/>
              </a:lnSpc>
              <a:spcBef>
                <a:spcPts val="1200"/>
              </a:spcBef>
              <a:spcAft>
                <a:spcPts val="0"/>
              </a:spcAft>
              <a:buClrTx/>
              <a:buSzTx/>
              <a:buFont typeface="Wingdings 2" panose="05020102010507070707" pitchFamily="18" charset="2"/>
              <a:buChar char=""/>
              <a:tabLst/>
              <a:defRPr sz="3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2" panose="05020102010507070707" pitchFamily="18" charset="2"/>
              <a:buNone/>
            </a:pPr>
            <a:r>
              <a:rPr lang="de-CH" sz="3400" b="1" noProof="0" dirty="0"/>
              <a:t>Einreichung beim Grossen Rat im September 2026?</a:t>
            </a:r>
            <a:endParaRPr lang="de-CH" sz="3400" noProof="0" dirty="0"/>
          </a:p>
        </p:txBody>
      </p:sp>
      <p:grpSp>
        <p:nvGrpSpPr>
          <p:cNvPr id="16" name="Group 16">
            <a:extLst>
              <a:ext uri="{FF2B5EF4-FFF2-40B4-BE49-F238E27FC236}">
                <a16:creationId xmlns:a16="http://schemas.microsoft.com/office/drawing/2014/main" id="{BFAA1E59-0EC8-D3FB-A619-B2234840ED62}"/>
              </a:ext>
            </a:extLst>
          </p:cNvPr>
          <p:cNvGrpSpPr/>
          <p:nvPr/>
        </p:nvGrpSpPr>
        <p:grpSpPr>
          <a:xfrm rot="-842120">
            <a:off x="702575" y="3997375"/>
            <a:ext cx="374972" cy="374972"/>
            <a:chOff x="0" y="0"/>
            <a:chExt cx="812800" cy="812800"/>
          </a:xfrm>
        </p:grpSpPr>
        <p:sp>
          <p:nvSpPr>
            <p:cNvPr id="17" name="Freeform 17">
              <a:extLst>
                <a:ext uri="{FF2B5EF4-FFF2-40B4-BE49-F238E27FC236}">
                  <a16:creationId xmlns:a16="http://schemas.microsoft.com/office/drawing/2014/main" id="{BA5FC040-389D-6591-547C-D5A76B7D57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de-CH" noProof="0" dirty="0"/>
            </a:p>
          </p:txBody>
        </p:sp>
        <p:sp>
          <p:nvSpPr>
            <p:cNvPr id="18" name="TextBox 18">
              <a:extLst>
                <a:ext uri="{FF2B5EF4-FFF2-40B4-BE49-F238E27FC236}">
                  <a16:creationId xmlns:a16="http://schemas.microsoft.com/office/drawing/2014/main" id="{A313D5BE-3247-C426-B3AE-73194BEABB1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lang="de-CH" noProof="0" dirty="0"/>
            </a:p>
          </p:txBody>
        </p:sp>
      </p:grpSp>
      <p:grpSp>
        <p:nvGrpSpPr>
          <p:cNvPr id="19" name="Group 7">
            <a:extLst>
              <a:ext uri="{FF2B5EF4-FFF2-40B4-BE49-F238E27FC236}">
                <a16:creationId xmlns:a16="http://schemas.microsoft.com/office/drawing/2014/main" id="{A07BBA2C-91BF-3DF3-0B4F-4427E66623D0}"/>
              </a:ext>
            </a:extLst>
          </p:cNvPr>
          <p:cNvGrpSpPr>
            <a:grpSpLocks noChangeAspect="1"/>
          </p:cNvGrpSpPr>
          <p:nvPr/>
        </p:nvGrpSpPr>
        <p:grpSpPr>
          <a:xfrm rot="-842120">
            <a:off x="8862854" y="-377807"/>
            <a:ext cx="1440000" cy="1440000"/>
            <a:chOff x="0" y="0"/>
            <a:chExt cx="812800" cy="812800"/>
          </a:xfrm>
        </p:grpSpPr>
        <p:sp>
          <p:nvSpPr>
            <p:cNvPr id="20" name="Freeform 8">
              <a:extLst>
                <a:ext uri="{FF2B5EF4-FFF2-40B4-BE49-F238E27FC236}">
                  <a16:creationId xmlns:a16="http://schemas.microsoft.com/office/drawing/2014/main" id="{6E940E03-E761-4538-1DCF-F83FF660E6C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60000"/>
                <a:lumOff val="4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1" name="TextBox 9">
              <a:extLst>
                <a:ext uri="{FF2B5EF4-FFF2-40B4-BE49-F238E27FC236}">
                  <a16:creationId xmlns:a16="http://schemas.microsoft.com/office/drawing/2014/main" id="{AF8AC1B5-7C0C-411D-40DB-55D9525C628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5" name="Group 13">
            <a:extLst>
              <a:ext uri="{FF2B5EF4-FFF2-40B4-BE49-F238E27FC236}">
                <a16:creationId xmlns:a16="http://schemas.microsoft.com/office/drawing/2014/main" id="{B0164A19-DCA1-8345-B6C7-66FCABEE62A8}"/>
              </a:ext>
            </a:extLst>
          </p:cNvPr>
          <p:cNvGrpSpPr>
            <a:grpSpLocks noChangeAspect="1"/>
          </p:cNvGrpSpPr>
          <p:nvPr/>
        </p:nvGrpSpPr>
        <p:grpSpPr>
          <a:xfrm rot="-842120">
            <a:off x="9681009" y="1552125"/>
            <a:ext cx="1800000" cy="1800000"/>
            <a:chOff x="0" y="0"/>
            <a:chExt cx="812800" cy="812800"/>
          </a:xfrm>
        </p:grpSpPr>
        <p:sp>
          <p:nvSpPr>
            <p:cNvPr id="26" name="Freeform 14">
              <a:extLst>
                <a:ext uri="{FF2B5EF4-FFF2-40B4-BE49-F238E27FC236}">
                  <a16:creationId xmlns:a16="http://schemas.microsoft.com/office/drawing/2014/main" id="{2FAE220B-C8FA-B092-AE97-9DE3A1B7E22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7" name="TextBox 15">
              <a:extLst>
                <a:ext uri="{FF2B5EF4-FFF2-40B4-BE49-F238E27FC236}">
                  <a16:creationId xmlns:a16="http://schemas.microsoft.com/office/drawing/2014/main" id="{CAE3B311-5750-9D0F-367C-105732F48192}"/>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8" name="Group 4">
            <a:extLst>
              <a:ext uri="{FF2B5EF4-FFF2-40B4-BE49-F238E27FC236}">
                <a16:creationId xmlns:a16="http://schemas.microsoft.com/office/drawing/2014/main" id="{27461AC6-0CF2-4202-B543-C28F530C1ECC}"/>
              </a:ext>
            </a:extLst>
          </p:cNvPr>
          <p:cNvGrpSpPr>
            <a:grpSpLocks noChangeAspect="1"/>
          </p:cNvGrpSpPr>
          <p:nvPr/>
        </p:nvGrpSpPr>
        <p:grpSpPr>
          <a:xfrm rot="-842120">
            <a:off x="11358492" y="3439284"/>
            <a:ext cx="1440000" cy="1440000"/>
            <a:chOff x="0" y="0"/>
            <a:chExt cx="812800" cy="812800"/>
          </a:xfrm>
        </p:grpSpPr>
        <p:sp>
          <p:nvSpPr>
            <p:cNvPr id="29" name="Freeform 5">
              <a:extLst>
                <a:ext uri="{FF2B5EF4-FFF2-40B4-BE49-F238E27FC236}">
                  <a16:creationId xmlns:a16="http://schemas.microsoft.com/office/drawing/2014/main" id="{AC7DCDF6-23A8-0F05-69AA-B02CBA5DEE2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30" name="TextBox 6">
              <a:extLst>
                <a:ext uri="{FF2B5EF4-FFF2-40B4-BE49-F238E27FC236}">
                  <a16:creationId xmlns:a16="http://schemas.microsoft.com/office/drawing/2014/main" id="{19C4AB9B-2308-58D7-B560-6CE033D99CE0}"/>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42204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986D01B9-5AAB-9A08-5FB0-ED8AE08A0999}"/>
              </a:ext>
            </a:extLst>
          </p:cNvPr>
          <p:cNvGrpSpPr>
            <a:grpSpLocks noChangeAspect="1"/>
          </p:cNvGrpSpPr>
          <p:nvPr/>
        </p:nvGrpSpPr>
        <p:grpSpPr>
          <a:xfrm rot="-842120">
            <a:off x="9552452" y="1059441"/>
            <a:ext cx="1980000" cy="1980000"/>
            <a:chOff x="0" y="0"/>
            <a:chExt cx="812800" cy="812800"/>
          </a:xfrm>
        </p:grpSpPr>
        <p:sp>
          <p:nvSpPr>
            <p:cNvPr id="9" name="Freeform 11">
              <a:extLst>
                <a:ext uri="{FF2B5EF4-FFF2-40B4-BE49-F238E27FC236}">
                  <a16:creationId xmlns:a16="http://schemas.microsoft.com/office/drawing/2014/main" id="{0C2F2723-0615-12C4-A685-A822012D32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0" name="TextBox 12">
              <a:extLst>
                <a:ext uri="{FF2B5EF4-FFF2-40B4-BE49-F238E27FC236}">
                  <a16:creationId xmlns:a16="http://schemas.microsoft.com/office/drawing/2014/main" id="{C0D6B279-EFA4-27DD-1AD0-6BD02373A7F0}"/>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2" name="Titel 1">
            <a:extLst>
              <a:ext uri="{FF2B5EF4-FFF2-40B4-BE49-F238E27FC236}">
                <a16:creationId xmlns:a16="http://schemas.microsoft.com/office/drawing/2014/main" id="{49511777-65C3-00F0-13CA-7A270EF225AC}"/>
              </a:ext>
            </a:extLst>
          </p:cNvPr>
          <p:cNvSpPr>
            <a:spLocks noGrp="1"/>
          </p:cNvSpPr>
          <p:nvPr>
            <p:ph type="title"/>
          </p:nvPr>
        </p:nvSpPr>
        <p:spPr/>
        <p:txBody>
          <a:bodyPr>
            <a:normAutofit/>
          </a:bodyPr>
          <a:lstStyle/>
          <a:p>
            <a:r>
              <a:rPr lang="de-CH" noProof="0" dirty="0"/>
              <a:t>Feststellungen</a:t>
            </a:r>
          </a:p>
        </p:txBody>
      </p:sp>
      <p:sp>
        <p:nvSpPr>
          <p:cNvPr id="3" name="Inhaltsplatzhalter 2">
            <a:extLst>
              <a:ext uri="{FF2B5EF4-FFF2-40B4-BE49-F238E27FC236}">
                <a16:creationId xmlns:a16="http://schemas.microsoft.com/office/drawing/2014/main" id="{E8B2E801-F45A-812A-7FF4-F8989B3246E8}"/>
              </a:ext>
            </a:extLst>
          </p:cNvPr>
          <p:cNvSpPr>
            <a:spLocks noGrp="1"/>
          </p:cNvSpPr>
          <p:nvPr>
            <p:ph idx="1"/>
          </p:nvPr>
        </p:nvSpPr>
        <p:spPr/>
        <p:txBody>
          <a:bodyPr>
            <a:normAutofit/>
          </a:bodyPr>
          <a:lstStyle/>
          <a:p>
            <a:pPr marL="0" indent="0">
              <a:buNone/>
            </a:pPr>
            <a:r>
              <a:rPr lang="de-CH" noProof="0" dirty="0"/>
              <a:t>Vorbereitender partizipativer Prozess: </a:t>
            </a:r>
            <a:br>
              <a:rPr lang="de-CH" noProof="0" dirty="0"/>
            </a:br>
            <a:r>
              <a:rPr lang="de-CH" noProof="0" dirty="0"/>
              <a:t>sehr aufschlussreich für die Ermittlung der Bedürfnisse</a:t>
            </a:r>
          </a:p>
          <a:p>
            <a:pPr marL="0" indent="0">
              <a:buNone/>
            </a:pPr>
            <a:endParaRPr lang="de-CH" noProof="0" dirty="0"/>
          </a:p>
          <a:p>
            <a:pPr marL="0" indent="0">
              <a:buNone/>
            </a:pPr>
            <a:r>
              <a:rPr lang="de-CH" noProof="0" dirty="0"/>
              <a:t>Öffentliche Konsultation: </a:t>
            </a:r>
            <a:br>
              <a:rPr lang="de-CH" noProof="0" dirty="0"/>
            </a:br>
            <a:r>
              <a:rPr lang="de-CH" noProof="0" dirty="0" err="1"/>
              <a:t>gro</a:t>
            </a:r>
            <a:r>
              <a:rPr lang="de-CH" dirty="0" err="1"/>
              <a:t>ss</a:t>
            </a:r>
            <a:r>
              <a:rPr lang="de-CH" noProof="0" dirty="0"/>
              <a:t>es Engagement aller Kreise bei der Beantwortung</a:t>
            </a:r>
          </a:p>
        </p:txBody>
      </p:sp>
      <p:sp>
        <p:nvSpPr>
          <p:cNvPr id="4" name="Foliennummernplatzhalter 3">
            <a:extLst>
              <a:ext uri="{FF2B5EF4-FFF2-40B4-BE49-F238E27FC236}">
                <a16:creationId xmlns:a16="http://schemas.microsoft.com/office/drawing/2014/main" id="{F7F5D23D-4ACC-3483-BE8F-1A890922278B}"/>
              </a:ext>
            </a:extLst>
          </p:cNvPr>
          <p:cNvSpPr>
            <a:spLocks noGrp="1"/>
          </p:cNvSpPr>
          <p:nvPr>
            <p:ph type="sldNum" sz="quarter" idx="10"/>
          </p:nvPr>
        </p:nvSpPr>
        <p:spPr>
          <a:xfrm>
            <a:off x="11517893" y="198783"/>
            <a:ext cx="568090" cy="940123"/>
          </a:xfrm>
          <a:prstGeom prst="rect">
            <a:avLst/>
          </a:prstGeom>
        </p:spPr>
        <p:txBody>
          <a:bodyPr/>
          <a:lstStyle/>
          <a:p>
            <a:fld id="{44E00974-63E5-4E61-A13C-9F89126AE395}" type="slidenum">
              <a:rPr lang="de-CH" noProof="0" smtClean="0"/>
              <a:t>19</a:t>
            </a:fld>
            <a:endParaRPr lang="de-CH" noProof="0" dirty="0"/>
          </a:p>
        </p:txBody>
      </p:sp>
      <p:grpSp>
        <p:nvGrpSpPr>
          <p:cNvPr id="5" name="Group 6">
            <a:extLst>
              <a:ext uri="{FF2B5EF4-FFF2-40B4-BE49-F238E27FC236}">
                <a16:creationId xmlns:a16="http://schemas.microsoft.com/office/drawing/2014/main" id="{8C9E5233-8E5E-5E30-87C5-F99CB37CE522}"/>
              </a:ext>
            </a:extLst>
          </p:cNvPr>
          <p:cNvGrpSpPr>
            <a:grpSpLocks noChangeAspect="1"/>
          </p:cNvGrpSpPr>
          <p:nvPr/>
        </p:nvGrpSpPr>
        <p:grpSpPr>
          <a:xfrm rot="-842120">
            <a:off x="8053705" y="-521217"/>
            <a:ext cx="1440000" cy="1440000"/>
            <a:chOff x="0" y="0"/>
            <a:chExt cx="812800" cy="812800"/>
          </a:xfrm>
        </p:grpSpPr>
        <p:sp>
          <p:nvSpPr>
            <p:cNvPr id="6" name="Freeform 7">
              <a:extLst>
                <a:ext uri="{FF2B5EF4-FFF2-40B4-BE49-F238E27FC236}">
                  <a16:creationId xmlns:a16="http://schemas.microsoft.com/office/drawing/2014/main" id="{D65B8191-D2E2-8529-BD2C-D6CE67A13BA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7" name="TextBox 8">
              <a:extLst>
                <a:ext uri="{FF2B5EF4-FFF2-40B4-BE49-F238E27FC236}">
                  <a16:creationId xmlns:a16="http://schemas.microsoft.com/office/drawing/2014/main" id="{A82F1C0E-CF3F-8799-8091-76058F208855}"/>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1" name="Group 13">
            <a:extLst>
              <a:ext uri="{FF2B5EF4-FFF2-40B4-BE49-F238E27FC236}">
                <a16:creationId xmlns:a16="http://schemas.microsoft.com/office/drawing/2014/main" id="{EEF7DF82-B492-1894-6E7B-8103578B9BDE}"/>
              </a:ext>
            </a:extLst>
          </p:cNvPr>
          <p:cNvGrpSpPr>
            <a:grpSpLocks noChangeAspect="1"/>
          </p:cNvGrpSpPr>
          <p:nvPr/>
        </p:nvGrpSpPr>
        <p:grpSpPr>
          <a:xfrm rot="-842120">
            <a:off x="8585455" y="2552695"/>
            <a:ext cx="1080000" cy="1080000"/>
            <a:chOff x="0" y="0"/>
            <a:chExt cx="812800" cy="812800"/>
          </a:xfrm>
        </p:grpSpPr>
        <p:sp>
          <p:nvSpPr>
            <p:cNvPr id="12" name="Freeform 14">
              <a:extLst>
                <a:ext uri="{FF2B5EF4-FFF2-40B4-BE49-F238E27FC236}">
                  <a16:creationId xmlns:a16="http://schemas.microsoft.com/office/drawing/2014/main" id="{5A36BA0D-8036-F52F-6DF8-D6B970AF3A0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3" name="TextBox 15">
              <a:extLst>
                <a:ext uri="{FF2B5EF4-FFF2-40B4-BE49-F238E27FC236}">
                  <a16:creationId xmlns:a16="http://schemas.microsoft.com/office/drawing/2014/main" id="{02684AC3-CA99-DE08-FBFC-E6BF106E211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4" name="Group 3">
            <a:extLst>
              <a:ext uri="{FF2B5EF4-FFF2-40B4-BE49-F238E27FC236}">
                <a16:creationId xmlns:a16="http://schemas.microsoft.com/office/drawing/2014/main" id="{91ACB43D-DFC1-76BB-904D-4E5B45B8F1AA}"/>
              </a:ext>
            </a:extLst>
          </p:cNvPr>
          <p:cNvGrpSpPr>
            <a:grpSpLocks noChangeAspect="1"/>
          </p:cNvGrpSpPr>
          <p:nvPr/>
        </p:nvGrpSpPr>
        <p:grpSpPr>
          <a:xfrm rot="-842120">
            <a:off x="10185679" y="3966140"/>
            <a:ext cx="1440000" cy="1440000"/>
            <a:chOff x="0" y="0"/>
            <a:chExt cx="812800" cy="812800"/>
          </a:xfrm>
        </p:grpSpPr>
        <p:sp>
          <p:nvSpPr>
            <p:cNvPr id="15" name="Freeform 4">
              <a:extLst>
                <a:ext uri="{FF2B5EF4-FFF2-40B4-BE49-F238E27FC236}">
                  <a16:creationId xmlns:a16="http://schemas.microsoft.com/office/drawing/2014/main" id="{247F0256-266B-B044-BDEB-2F2312A3A7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6" name="TextBox 5">
              <a:extLst>
                <a:ext uri="{FF2B5EF4-FFF2-40B4-BE49-F238E27FC236}">
                  <a16:creationId xmlns:a16="http://schemas.microsoft.com/office/drawing/2014/main" id="{A7F0A526-9BBA-BD5A-6652-0CD7E52A720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17" name="Rechteck 16">
            <a:extLst>
              <a:ext uri="{FF2B5EF4-FFF2-40B4-BE49-F238E27FC236}">
                <a16:creationId xmlns:a16="http://schemas.microsoft.com/office/drawing/2014/main" id="{80CAD59E-5358-26B3-C559-0A1AB4F8ADE6}"/>
              </a:ext>
            </a:extLst>
          </p:cNvPr>
          <p:cNvSpPr/>
          <p:nvPr/>
        </p:nvSpPr>
        <p:spPr>
          <a:xfrm>
            <a:off x="-1783" y="504648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bg1"/>
              </a:solidFill>
            </a:endParaRPr>
          </a:p>
        </p:txBody>
      </p:sp>
    </p:spTree>
    <p:extLst>
      <p:ext uri="{BB962C8B-B14F-4D97-AF65-F5344CB8AC3E}">
        <p14:creationId xmlns:p14="http://schemas.microsoft.com/office/powerpoint/2010/main" val="93819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13">
            <a:extLst>
              <a:ext uri="{FF2B5EF4-FFF2-40B4-BE49-F238E27FC236}">
                <a16:creationId xmlns:a16="http://schemas.microsoft.com/office/drawing/2014/main" id="{9C3079B4-A5F7-3397-7111-BC9A0B25D2FA}"/>
              </a:ext>
            </a:extLst>
          </p:cNvPr>
          <p:cNvPicPr>
            <a:picLocks noChangeAspect="1"/>
          </p:cNvPicPr>
          <p:nvPr/>
        </p:nvPicPr>
        <p:blipFill>
          <a:blip r:embed="rId2">
            <a:extLst>
              <a:ext uri="{28A0092B-C50C-407E-A947-70E740481C1C}">
                <a14:useLocalDpi xmlns:a14="http://schemas.microsoft.com/office/drawing/2010/main" val="0"/>
              </a:ext>
            </a:extLst>
          </a:blip>
          <a:srcRect l="12386" r="12386"/>
          <a:stretch>
            <a:fillRect/>
          </a:stretch>
        </p:blipFill>
        <p:spPr>
          <a:xfrm>
            <a:off x="6634534" y="0"/>
            <a:ext cx="5554418" cy="553763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Rechteck 14">
            <a:extLst>
              <a:ext uri="{FF2B5EF4-FFF2-40B4-BE49-F238E27FC236}">
                <a16:creationId xmlns:a16="http://schemas.microsoft.com/office/drawing/2014/main" id="{97A96AFF-3A32-9989-1C78-C3716F862A3B}"/>
              </a:ext>
            </a:extLst>
          </p:cNvPr>
          <p:cNvSpPr/>
          <p:nvPr/>
        </p:nvSpPr>
        <p:spPr>
          <a:xfrm>
            <a:off x="-1783" y="504648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bg1"/>
              </a:solidFill>
            </a:endParaRPr>
          </a:p>
        </p:txBody>
      </p:sp>
      <p:sp>
        <p:nvSpPr>
          <p:cNvPr id="13" name="Title 1">
            <a:extLst>
              <a:ext uri="{FF2B5EF4-FFF2-40B4-BE49-F238E27FC236}">
                <a16:creationId xmlns:a16="http://schemas.microsoft.com/office/drawing/2014/main" id="{EA759C0C-29BC-2BA3-DCE8-8C324BB7AE3F}"/>
              </a:ext>
            </a:extLst>
          </p:cNvPr>
          <p:cNvSpPr>
            <a:spLocks noGrp="1"/>
          </p:cNvSpPr>
          <p:nvPr>
            <p:ph type="title"/>
          </p:nvPr>
        </p:nvSpPr>
        <p:spPr>
          <a:xfrm>
            <a:off x="739138" y="200888"/>
            <a:ext cx="6918962" cy="1127097"/>
          </a:xfrm>
        </p:spPr>
        <p:txBody>
          <a:bodyPr vert="horz" lIns="91440" tIns="45720" rIns="91440" bIns="45720" rtlCol="0" anchor="b">
            <a:normAutofit/>
          </a:bodyPr>
          <a:lstStyle/>
          <a:p>
            <a:pPr defTabSz="914400">
              <a:spcAft>
                <a:spcPts val="1200"/>
              </a:spcAft>
            </a:pPr>
            <a:r>
              <a:rPr lang="de-CH" noProof="0" dirty="0"/>
              <a:t>Genf: </a:t>
            </a:r>
            <a:br>
              <a:rPr lang="de-CH" noProof="0" dirty="0"/>
            </a:br>
            <a:r>
              <a:rPr lang="de-CH" noProof="0" dirty="0"/>
              <a:t>die grossen Komplikationen</a:t>
            </a:r>
          </a:p>
        </p:txBody>
      </p:sp>
    </p:spTree>
    <p:extLst>
      <p:ext uri="{BB962C8B-B14F-4D97-AF65-F5344CB8AC3E}">
        <p14:creationId xmlns:p14="http://schemas.microsoft.com/office/powerpoint/2010/main" val="188543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EBA05-0B23-8B3F-4525-B1FDF1380465}"/>
            </a:ext>
          </a:extLst>
        </p:cNvPr>
        <p:cNvGrpSpPr/>
        <p:nvPr/>
      </p:nvGrpSpPr>
      <p:grpSpPr>
        <a:xfrm>
          <a:off x="0" y="0"/>
          <a:ext cx="0" cy="0"/>
          <a:chOff x="0" y="0"/>
          <a:chExt cx="0" cy="0"/>
        </a:xfrm>
      </p:grpSpPr>
      <p:grpSp>
        <p:nvGrpSpPr>
          <p:cNvPr id="14" name="Group 3">
            <a:extLst>
              <a:ext uri="{FF2B5EF4-FFF2-40B4-BE49-F238E27FC236}">
                <a16:creationId xmlns:a16="http://schemas.microsoft.com/office/drawing/2014/main" id="{34DD0F1D-FDBF-7FFF-C4B5-DBFDDCD73066}"/>
              </a:ext>
            </a:extLst>
          </p:cNvPr>
          <p:cNvGrpSpPr>
            <a:grpSpLocks noChangeAspect="1"/>
          </p:cNvGrpSpPr>
          <p:nvPr/>
        </p:nvGrpSpPr>
        <p:grpSpPr>
          <a:xfrm rot="-842120">
            <a:off x="10185679" y="3966140"/>
            <a:ext cx="1440000" cy="1440000"/>
            <a:chOff x="0" y="0"/>
            <a:chExt cx="812800" cy="812800"/>
          </a:xfrm>
        </p:grpSpPr>
        <p:sp>
          <p:nvSpPr>
            <p:cNvPr id="15" name="Freeform 4">
              <a:extLst>
                <a:ext uri="{FF2B5EF4-FFF2-40B4-BE49-F238E27FC236}">
                  <a16:creationId xmlns:a16="http://schemas.microsoft.com/office/drawing/2014/main" id="{06032B1F-FF57-2D71-DF70-686DBEA4C0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6" name="TextBox 5">
              <a:extLst>
                <a:ext uri="{FF2B5EF4-FFF2-40B4-BE49-F238E27FC236}">
                  <a16:creationId xmlns:a16="http://schemas.microsoft.com/office/drawing/2014/main" id="{7472ED7F-CCFE-5C0F-44DA-43F497EEFB4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8" name="Group 10">
            <a:extLst>
              <a:ext uri="{FF2B5EF4-FFF2-40B4-BE49-F238E27FC236}">
                <a16:creationId xmlns:a16="http://schemas.microsoft.com/office/drawing/2014/main" id="{BB1F0245-E65C-8B53-5C08-1F39EEB2F3B6}"/>
              </a:ext>
            </a:extLst>
          </p:cNvPr>
          <p:cNvGrpSpPr>
            <a:grpSpLocks noChangeAspect="1"/>
          </p:cNvGrpSpPr>
          <p:nvPr/>
        </p:nvGrpSpPr>
        <p:grpSpPr>
          <a:xfrm rot="-842120">
            <a:off x="9552452" y="1059441"/>
            <a:ext cx="1980000" cy="1980000"/>
            <a:chOff x="0" y="0"/>
            <a:chExt cx="812800" cy="812800"/>
          </a:xfrm>
        </p:grpSpPr>
        <p:sp>
          <p:nvSpPr>
            <p:cNvPr id="9" name="Freeform 11">
              <a:extLst>
                <a:ext uri="{FF2B5EF4-FFF2-40B4-BE49-F238E27FC236}">
                  <a16:creationId xmlns:a16="http://schemas.microsoft.com/office/drawing/2014/main" id="{B5EFEA5E-86AD-1AA8-8516-8C471A4394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0" name="TextBox 12">
              <a:extLst>
                <a:ext uri="{FF2B5EF4-FFF2-40B4-BE49-F238E27FC236}">
                  <a16:creationId xmlns:a16="http://schemas.microsoft.com/office/drawing/2014/main" id="{AAE6AE2A-D2D8-90E3-697C-C24AFF28DD17}"/>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2" name="Titel 1">
            <a:extLst>
              <a:ext uri="{FF2B5EF4-FFF2-40B4-BE49-F238E27FC236}">
                <a16:creationId xmlns:a16="http://schemas.microsoft.com/office/drawing/2014/main" id="{AFD4AB2E-EDF3-3487-EB93-1C9DFF19F1EC}"/>
              </a:ext>
            </a:extLst>
          </p:cNvPr>
          <p:cNvSpPr>
            <a:spLocks noGrp="1"/>
          </p:cNvSpPr>
          <p:nvPr>
            <p:ph type="title"/>
          </p:nvPr>
        </p:nvSpPr>
        <p:spPr/>
        <p:txBody>
          <a:bodyPr>
            <a:normAutofit/>
          </a:bodyPr>
          <a:lstStyle/>
          <a:p>
            <a:r>
              <a:rPr lang="de-CH" noProof="0" dirty="0"/>
              <a:t>Feststellungen</a:t>
            </a:r>
          </a:p>
        </p:txBody>
      </p:sp>
      <p:sp>
        <p:nvSpPr>
          <p:cNvPr id="3" name="Inhaltsplatzhalter 2">
            <a:extLst>
              <a:ext uri="{FF2B5EF4-FFF2-40B4-BE49-F238E27FC236}">
                <a16:creationId xmlns:a16="http://schemas.microsoft.com/office/drawing/2014/main" id="{3B034BC9-8F48-F85F-B1A2-7B829D8AE801}"/>
              </a:ext>
            </a:extLst>
          </p:cNvPr>
          <p:cNvSpPr>
            <a:spLocks noGrp="1"/>
          </p:cNvSpPr>
          <p:nvPr>
            <p:ph idx="1"/>
          </p:nvPr>
        </p:nvSpPr>
        <p:spPr/>
        <p:txBody>
          <a:bodyPr>
            <a:normAutofit/>
          </a:bodyPr>
          <a:lstStyle/>
          <a:p>
            <a:pPr marL="0" indent="0">
              <a:lnSpc>
                <a:spcPct val="150000"/>
              </a:lnSpc>
              <a:buNone/>
            </a:pPr>
            <a:r>
              <a:rPr lang="de-CH" b="1" noProof="0" dirty="0"/>
              <a:t>ABER:</a:t>
            </a:r>
          </a:p>
          <a:p>
            <a:pPr>
              <a:lnSpc>
                <a:spcPct val="150000"/>
              </a:lnSpc>
            </a:pPr>
            <a:r>
              <a:rPr lang="de-CH" noProof="0" dirty="0"/>
              <a:t>Extreme Zurückhaltung in den Behörden</a:t>
            </a:r>
          </a:p>
          <a:p>
            <a:pPr>
              <a:lnSpc>
                <a:spcPct val="150000"/>
              </a:lnSpc>
            </a:pPr>
            <a:r>
              <a:rPr lang="de-CH" noProof="0" dirty="0"/>
              <a:t>„Wir sind zwar bereit, aber es darf nichts kosten und </a:t>
            </a:r>
            <a:br>
              <a:rPr lang="de-CH" noProof="0" dirty="0"/>
            </a:br>
            <a:r>
              <a:rPr lang="de-CH" noProof="0" dirty="0"/>
              <a:t>es darf sich nichts verändern“</a:t>
            </a:r>
          </a:p>
          <a:p>
            <a:pPr marL="0" indent="0">
              <a:buNone/>
            </a:pPr>
            <a:endParaRPr lang="de-CH" noProof="0" dirty="0"/>
          </a:p>
        </p:txBody>
      </p:sp>
      <p:sp>
        <p:nvSpPr>
          <p:cNvPr id="4" name="Foliennummernplatzhalter 3">
            <a:extLst>
              <a:ext uri="{FF2B5EF4-FFF2-40B4-BE49-F238E27FC236}">
                <a16:creationId xmlns:a16="http://schemas.microsoft.com/office/drawing/2014/main" id="{C96249F8-1973-700C-82A2-459308561C15}"/>
              </a:ext>
            </a:extLst>
          </p:cNvPr>
          <p:cNvSpPr>
            <a:spLocks noGrp="1"/>
          </p:cNvSpPr>
          <p:nvPr>
            <p:ph type="sldNum" sz="quarter" idx="10"/>
          </p:nvPr>
        </p:nvSpPr>
        <p:spPr>
          <a:xfrm>
            <a:off x="11517893" y="198783"/>
            <a:ext cx="568090" cy="940123"/>
          </a:xfrm>
          <a:prstGeom prst="rect">
            <a:avLst/>
          </a:prstGeom>
        </p:spPr>
        <p:txBody>
          <a:bodyPr/>
          <a:lstStyle/>
          <a:p>
            <a:fld id="{44E00974-63E5-4E61-A13C-9F89126AE395}" type="slidenum">
              <a:rPr lang="de-CH" noProof="0" smtClean="0"/>
              <a:t>20</a:t>
            </a:fld>
            <a:endParaRPr lang="de-CH" noProof="0" dirty="0"/>
          </a:p>
        </p:txBody>
      </p:sp>
      <p:grpSp>
        <p:nvGrpSpPr>
          <p:cNvPr id="5" name="Group 6">
            <a:extLst>
              <a:ext uri="{FF2B5EF4-FFF2-40B4-BE49-F238E27FC236}">
                <a16:creationId xmlns:a16="http://schemas.microsoft.com/office/drawing/2014/main" id="{6DDDBF0B-E342-A362-29A4-3500D68664CB}"/>
              </a:ext>
            </a:extLst>
          </p:cNvPr>
          <p:cNvGrpSpPr>
            <a:grpSpLocks noChangeAspect="1"/>
          </p:cNvGrpSpPr>
          <p:nvPr/>
        </p:nvGrpSpPr>
        <p:grpSpPr>
          <a:xfrm rot="-842120">
            <a:off x="8053705" y="-521217"/>
            <a:ext cx="1440000" cy="1440000"/>
            <a:chOff x="0" y="0"/>
            <a:chExt cx="812800" cy="812800"/>
          </a:xfrm>
        </p:grpSpPr>
        <p:sp>
          <p:nvSpPr>
            <p:cNvPr id="6" name="Freeform 7">
              <a:extLst>
                <a:ext uri="{FF2B5EF4-FFF2-40B4-BE49-F238E27FC236}">
                  <a16:creationId xmlns:a16="http://schemas.microsoft.com/office/drawing/2014/main" id="{BED3D52F-EBE5-AF17-0EA9-6C84EF9880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7" name="TextBox 8">
              <a:extLst>
                <a:ext uri="{FF2B5EF4-FFF2-40B4-BE49-F238E27FC236}">
                  <a16:creationId xmlns:a16="http://schemas.microsoft.com/office/drawing/2014/main" id="{9C849836-9A3D-98A8-3F10-9850DDB5DCC9}"/>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1" name="Group 13">
            <a:extLst>
              <a:ext uri="{FF2B5EF4-FFF2-40B4-BE49-F238E27FC236}">
                <a16:creationId xmlns:a16="http://schemas.microsoft.com/office/drawing/2014/main" id="{85B3B4F0-C533-FA34-48AE-368B6869CBB5}"/>
              </a:ext>
            </a:extLst>
          </p:cNvPr>
          <p:cNvGrpSpPr>
            <a:grpSpLocks noChangeAspect="1"/>
          </p:cNvGrpSpPr>
          <p:nvPr/>
        </p:nvGrpSpPr>
        <p:grpSpPr>
          <a:xfrm rot="-842120">
            <a:off x="8288275" y="3687038"/>
            <a:ext cx="1080000" cy="1080000"/>
            <a:chOff x="0" y="0"/>
            <a:chExt cx="812800" cy="812800"/>
          </a:xfrm>
        </p:grpSpPr>
        <p:sp>
          <p:nvSpPr>
            <p:cNvPr id="12" name="Freeform 14">
              <a:extLst>
                <a:ext uri="{FF2B5EF4-FFF2-40B4-BE49-F238E27FC236}">
                  <a16:creationId xmlns:a16="http://schemas.microsoft.com/office/drawing/2014/main" id="{B733D74B-FE1E-A3F5-E441-C2B7BB650F1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3" name="TextBox 15">
              <a:extLst>
                <a:ext uri="{FF2B5EF4-FFF2-40B4-BE49-F238E27FC236}">
                  <a16:creationId xmlns:a16="http://schemas.microsoft.com/office/drawing/2014/main" id="{C7E3184A-ED05-F43F-0084-5E05A0B2F835}"/>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17" name="Rechteck 16">
            <a:extLst>
              <a:ext uri="{FF2B5EF4-FFF2-40B4-BE49-F238E27FC236}">
                <a16:creationId xmlns:a16="http://schemas.microsoft.com/office/drawing/2014/main" id="{0A9661F1-DFE3-4301-D9B8-4273A548FE83}"/>
              </a:ext>
            </a:extLst>
          </p:cNvPr>
          <p:cNvSpPr/>
          <p:nvPr/>
        </p:nvSpPr>
        <p:spPr>
          <a:xfrm>
            <a:off x="-1783" y="504648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bg1"/>
              </a:solidFill>
            </a:endParaRPr>
          </a:p>
        </p:txBody>
      </p:sp>
    </p:spTree>
    <p:extLst>
      <p:ext uri="{BB962C8B-B14F-4D97-AF65-F5344CB8AC3E}">
        <p14:creationId xmlns:p14="http://schemas.microsoft.com/office/powerpoint/2010/main" val="88334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664607" y="3698190"/>
            <a:ext cx="5088222" cy="1117485"/>
          </a:xfrm>
          <a:prstGeom prst="rect">
            <a:avLst/>
          </a:prstGeom>
        </p:spPr>
        <p:txBody>
          <a:bodyPr wrap="square" lIns="0" tIns="0" rIns="0" bIns="0" rtlCol="0" anchor="t">
            <a:spAutoFit/>
          </a:bodyPr>
          <a:lstStyle/>
          <a:p>
            <a:pPr defTabSz="609630">
              <a:lnSpc>
                <a:spcPts val="2857"/>
              </a:lnSpc>
            </a:pPr>
            <a:r>
              <a:rPr lang="de-CH" sz="2800" noProof="0" dirty="0">
                <a:solidFill>
                  <a:srgbClr val="000000"/>
                </a:solidFill>
              </a:rPr>
              <a:t>Und vielen Dank an die Kantone Neuenburg, Wallis, Basel-Stadt und </a:t>
            </a:r>
            <a:br>
              <a:rPr lang="de-CH" sz="2800" noProof="0" dirty="0">
                <a:solidFill>
                  <a:srgbClr val="000000"/>
                </a:solidFill>
              </a:rPr>
            </a:br>
            <a:r>
              <a:rPr lang="de-CH" sz="2800" noProof="0" dirty="0">
                <a:solidFill>
                  <a:srgbClr val="000000"/>
                </a:solidFill>
              </a:rPr>
              <a:t>Basel-Landschaft </a:t>
            </a:r>
          </a:p>
        </p:txBody>
      </p:sp>
      <p:grpSp>
        <p:nvGrpSpPr>
          <p:cNvPr id="2" name="Group 2"/>
          <p:cNvGrpSpPr/>
          <p:nvPr/>
        </p:nvGrpSpPr>
        <p:grpSpPr>
          <a:xfrm>
            <a:off x="3592143" y="483113"/>
            <a:ext cx="1201632" cy="117886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00"/>
            </a:solidFill>
          </p:spPr>
          <p:txBody>
            <a:bodyPr/>
            <a:lstStyle/>
            <a:p>
              <a:pPr defTabSz="609630"/>
              <a:endParaRPr lang="de-CH" sz="1200" noProof="0" dirty="0">
                <a:solidFill>
                  <a:prstClr val="black"/>
                </a:solidFill>
                <a:latin typeface="Calibri"/>
              </a:endParaRPr>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773"/>
                </a:lnSpc>
                <a:spcBef>
                  <a:spcPct val="0"/>
                </a:spcBef>
              </a:pPr>
              <a:endParaRPr lang="de-CH" sz="1200" noProof="0" dirty="0">
                <a:solidFill>
                  <a:prstClr val="black"/>
                </a:solidFill>
                <a:latin typeface="Calibri"/>
              </a:endParaRPr>
            </a:p>
          </p:txBody>
        </p:sp>
      </p:grpSp>
      <p:grpSp>
        <p:nvGrpSpPr>
          <p:cNvPr id="5" name="Group 5"/>
          <p:cNvGrpSpPr/>
          <p:nvPr/>
        </p:nvGrpSpPr>
        <p:grpSpPr>
          <a:xfrm rot="20757880">
            <a:off x="6834186" y="2496908"/>
            <a:ext cx="2193597" cy="215203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E00"/>
            </a:solidFill>
          </p:spPr>
          <p:txBody>
            <a:bodyPr/>
            <a:lstStyle/>
            <a:p>
              <a:pPr defTabSz="609630"/>
              <a:endParaRPr lang="de-CH" sz="1200" noProof="0" dirty="0">
                <a:solidFill>
                  <a:prstClr val="black"/>
                </a:solidFill>
                <a:latin typeface="Calibri"/>
              </a:endParaRPr>
            </a:p>
          </p:txBody>
        </p:sp>
        <p:sp>
          <p:nvSpPr>
            <p:cNvPr id="7" name="TextBox 7"/>
            <p:cNvSpPr txBox="1"/>
            <p:nvPr/>
          </p:nvSpPr>
          <p:spPr>
            <a:xfrm>
              <a:off x="76200" y="38100"/>
              <a:ext cx="660400" cy="698500"/>
            </a:xfrm>
            <a:prstGeom prst="rect">
              <a:avLst/>
            </a:prstGeom>
          </p:spPr>
          <p:txBody>
            <a:bodyPr lIns="33867" tIns="33867" rIns="33867" bIns="33867" rtlCol="0" anchor="ctr"/>
            <a:lstStyle/>
            <a:p>
              <a:pPr algn="ctr" defTabSz="609630">
                <a:lnSpc>
                  <a:spcPts val="1773"/>
                </a:lnSpc>
                <a:spcBef>
                  <a:spcPct val="0"/>
                </a:spcBef>
              </a:pPr>
              <a:endParaRPr lang="de-CH" sz="1200" noProof="0" dirty="0">
                <a:solidFill>
                  <a:prstClr val="black"/>
                </a:solidFill>
                <a:latin typeface="Calibri"/>
              </a:endParaRPr>
            </a:p>
          </p:txBody>
        </p:sp>
      </p:grpSp>
      <p:grpSp>
        <p:nvGrpSpPr>
          <p:cNvPr id="8" name="Group 8"/>
          <p:cNvGrpSpPr/>
          <p:nvPr/>
        </p:nvGrpSpPr>
        <p:grpSpPr>
          <a:xfrm>
            <a:off x="2424945" y="-885310"/>
            <a:ext cx="6605158" cy="6480000"/>
            <a:chOff x="0" y="0"/>
            <a:chExt cx="15510849" cy="15510849"/>
          </a:xfrm>
        </p:grpSpPr>
        <p:sp>
          <p:nvSpPr>
            <p:cNvPr id="9" name="Freeform 9"/>
            <p:cNvSpPr/>
            <p:nvPr/>
          </p:nvSpPr>
          <p:spPr>
            <a:xfrm>
              <a:off x="1814648" y="1646236"/>
              <a:ext cx="12745915" cy="12745915"/>
            </a:xfrm>
            <a:custGeom>
              <a:avLst/>
              <a:gdLst/>
              <a:ahLst/>
              <a:cxnLst/>
              <a:rect l="l" t="t" r="r" b="b"/>
              <a:pathLst>
                <a:path w="12745915" h="12745915">
                  <a:moveTo>
                    <a:pt x="0" y="0"/>
                  </a:moveTo>
                  <a:lnTo>
                    <a:pt x="12745915" y="0"/>
                  </a:lnTo>
                  <a:lnTo>
                    <a:pt x="12745915" y="12745915"/>
                  </a:lnTo>
                  <a:lnTo>
                    <a:pt x="0" y="12745915"/>
                  </a:lnTo>
                  <a:lnTo>
                    <a:pt x="0" y="0"/>
                  </a:lnTo>
                  <a:close/>
                </a:path>
              </a:pathLst>
            </a:custGeom>
            <a:blipFill>
              <a:blip r:embed="rId2">
                <a:alphaModFix amt="18000"/>
              </a:blip>
              <a:stretch>
                <a:fillRect/>
              </a:stretch>
            </a:blipFill>
          </p:spPr>
          <p:txBody>
            <a:bodyPr/>
            <a:lstStyle/>
            <a:p>
              <a:pPr defTabSz="609630"/>
              <a:endParaRPr lang="de-CH" sz="1200" noProof="0" dirty="0">
                <a:solidFill>
                  <a:prstClr val="black"/>
                </a:solidFill>
                <a:latin typeface="Calibri"/>
              </a:endParaRPr>
            </a:p>
          </p:txBody>
        </p:sp>
        <p:sp>
          <p:nvSpPr>
            <p:cNvPr id="10" name="Freeform 10"/>
            <p:cNvSpPr/>
            <p:nvPr/>
          </p:nvSpPr>
          <p:spPr>
            <a:xfrm>
              <a:off x="2916288" y="2532794"/>
              <a:ext cx="11382026" cy="11382026"/>
            </a:xfrm>
            <a:custGeom>
              <a:avLst/>
              <a:gdLst/>
              <a:ahLst/>
              <a:cxnLst/>
              <a:rect l="l" t="t" r="r" b="b"/>
              <a:pathLst>
                <a:path w="11382026" h="11382026">
                  <a:moveTo>
                    <a:pt x="0" y="0"/>
                  </a:moveTo>
                  <a:lnTo>
                    <a:pt x="11382027" y="0"/>
                  </a:lnTo>
                  <a:lnTo>
                    <a:pt x="11382027" y="11382026"/>
                  </a:lnTo>
                  <a:lnTo>
                    <a:pt x="0" y="1138202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de-CH" sz="1200" noProof="0" dirty="0">
                <a:solidFill>
                  <a:prstClr val="black"/>
                </a:solidFill>
                <a:latin typeface="Calibri"/>
              </a:endParaRPr>
            </a:p>
          </p:txBody>
        </p:sp>
        <p:sp>
          <p:nvSpPr>
            <p:cNvPr id="11" name="Freeform 11"/>
            <p:cNvSpPr/>
            <p:nvPr/>
          </p:nvSpPr>
          <p:spPr>
            <a:xfrm rot="9030271">
              <a:off x="2064411" y="2064411"/>
              <a:ext cx="11382026" cy="11382026"/>
            </a:xfrm>
            <a:custGeom>
              <a:avLst/>
              <a:gdLst/>
              <a:ahLst/>
              <a:cxnLst/>
              <a:rect l="l" t="t" r="r" b="b"/>
              <a:pathLst>
                <a:path w="11382026" h="11382026">
                  <a:moveTo>
                    <a:pt x="0" y="0"/>
                  </a:moveTo>
                  <a:lnTo>
                    <a:pt x="11382027" y="0"/>
                  </a:lnTo>
                  <a:lnTo>
                    <a:pt x="11382027" y="11382027"/>
                  </a:lnTo>
                  <a:lnTo>
                    <a:pt x="0" y="1138202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endParaRPr lang="de-CH" sz="1200" noProof="0" dirty="0">
                <a:solidFill>
                  <a:prstClr val="black"/>
                </a:solidFill>
                <a:latin typeface="Calibri"/>
              </a:endParaRPr>
            </a:p>
          </p:txBody>
        </p:sp>
      </p:grpSp>
      <p:sp>
        <p:nvSpPr>
          <p:cNvPr id="12" name="TextBox 12"/>
          <p:cNvSpPr txBox="1"/>
          <p:nvPr/>
        </p:nvSpPr>
        <p:spPr>
          <a:xfrm>
            <a:off x="3666821" y="1928839"/>
            <a:ext cx="7970338" cy="1679883"/>
          </a:xfrm>
          <a:prstGeom prst="rect">
            <a:avLst/>
          </a:prstGeom>
        </p:spPr>
        <p:txBody>
          <a:bodyPr wrap="square" lIns="0" tIns="0" rIns="0" bIns="0" rtlCol="0" anchor="t">
            <a:spAutoFit/>
          </a:bodyPr>
          <a:lstStyle/>
          <a:p>
            <a:pPr defTabSz="609630">
              <a:lnSpc>
                <a:spcPts val="15130"/>
              </a:lnSpc>
            </a:pPr>
            <a:r>
              <a:rPr lang="de-CH" sz="8000" noProof="0" dirty="0">
                <a:solidFill>
                  <a:srgbClr val="000000"/>
                </a:solidFill>
                <a:latin typeface="Century Gothic" panose="020B0502020202020204" pitchFamily="34" charset="0"/>
              </a:rPr>
              <a:t>Aufmerksamkeit</a:t>
            </a:r>
          </a:p>
        </p:txBody>
      </p:sp>
      <p:sp>
        <p:nvSpPr>
          <p:cNvPr id="13" name="TextBox 13"/>
          <p:cNvSpPr txBox="1"/>
          <p:nvPr/>
        </p:nvSpPr>
        <p:spPr>
          <a:xfrm>
            <a:off x="1227405" y="805366"/>
            <a:ext cx="8881735" cy="1713674"/>
          </a:xfrm>
          <a:prstGeom prst="rect">
            <a:avLst/>
          </a:prstGeom>
        </p:spPr>
        <p:txBody>
          <a:bodyPr lIns="0" tIns="0" rIns="0" bIns="0" rtlCol="0" anchor="t">
            <a:spAutoFit/>
          </a:bodyPr>
          <a:lstStyle/>
          <a:p>
            <a:pPr algn="ctr" defTabSz="609630">
              <a:lnSpc>
                <a:spcPts val="15130"/>
              </a:lnSpc>
            </a:pPr>
            <a:r>
              <a:rPr lang="de-CH" sz="8000" spc="-475" noProof="0" dirty="0">
                <a:solidFill>
                  <a:srgbClr val="000000"/>
                </a:solidFill>
                <a:latin typeface="Century Gothic" panose="020B0502020202020204" pitchFamily="34" charset="0"/>
                <a:ea typeface="Verdana" panose="020B0604030504040204" pitchFamily="34" charset="0"/>
                <a:cs typeface="Vani" panose="020B0502040204020203" pitchFamily="18" charset="0"/>
              </a:rPr>
              <a:t>Vielen Dank für Ihre</a:t>
            </a:r>
          </a:p>
        </p:txBody>
      </p:sp>
      <p:sp>
        <p:nvSpPr>
          <p:cNvPr id="15" name="Rechteck 14">
            <a:extLst>
              <a:ext uri="{FF2B5EF4-FFF2-40B4-BE49-F238E27FC236}">
                <a16:creationId xmlns:a16="http://schemas.microsoft.com/office/drawing/2014/main" id="{EF0649F2-719F-C4D8-E58C-153ADEC02B66}"/>
              </a:ext>
            </a:extLst>
          </p:cNvPr>
          <p:cNvSpPr/>
          <p:nvPr/>
        </p:nvSpPr>
        <p:spPr>
          <a:xfrm>
            <a:off x="0" y="505800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6BC4B-3322-64B1-07EB-5A302E88222B}"/>
              </a:ext>
            </a:extLst>
          </p:cNvPr>
          <p:cNvSpPr>
            <a:spLocks noGrp="1"/>
          </p:cNvSpPr>
          <p:nvPr>
            <p:ph type="title"/>
          </p:nvPr>
        </p:nvSpPr>
        <p:spPr/>
        <p:txBody>
          <a:bodyPr>
            <a:normAutofit/>
          </a:bodyPr>
          <a:lstStyle/>
          <a:p>
            <a:r>
              <a:rPr lang="de-CH" noProof="0" dirty="0"/>
              <a:t>Hintergrundinformationen </a:t>
            </a:r>
          </a:p>
        </p:txBody>
      </p:sp>
      <p:sp>
        <p:nvSpPr>
          <p:cNvPr id="3" name="Inhaltsplatzhalter 2">
            <a:extLst>
              <a:ext uri="{FF2B5EF4-FFF2-40B4-BE49-F238E27FC236}">
                <a16:creationId xmlns:a16="http://schemas.microsoft.com/office/drawing/2014/main" id="{A23E7417-F174-ED73-FCCB-9BEEE1C58EE8}"/>
              </a:ext>
            </a:extLst>
          </p:cNvPr>
          <p:cNvSpPr>
            <a:spLocks noGrp="1"/>
          </p:cNvSpPr>
          <p:nvPr>
            <p:ph idx="1"/>
          </p:nvPr>
        </p:nvSpPr>
        <p:spPr>
          <a:xfrm>
            <a:off x="716279" y="1241946"/>
            <a:ext cx="10879372" cy="3916907"/>
          </a:xfrm>
        </p:spPr>
        <p:txBody>
          <a:bodyPr>
            <a:normAutofit fontScale="92500" lnSpcReduction="20000"/>
          </a:bodyPr>
          <a:lstStyle/>
          <a:p>
            <a:pPr marL="0" indent="0">
              <a:buNone/>
            </a:pPr>
            <a:r>
              <a:rPr lang="de-CH" b="1" noProof="0" dirty="0"/>
              <a:t>2022 Bericht des UNO-BRK-Ausschusses. Der Schweiz fehlt:</a:t>
            </a:r>
          </a:p>
          <a:p>
            <a:pPr>
              <a:spcBef>
                <a:spcPts val="1800"/>
              </a:spcBef>
            </a:pPr>
            <a:r>
              <a:rPr lang="de-CH" noProof="0" dirty="0"/>
              <a:t>Ein Aktionsplan</a:t>
            </a:r>
          </a:p>
          <a:p>
            <a:r>
              <a:rPr lang="de-CH" noProof="0" dirty="0"/>
              <a:t>Mit der Umsetzung beauftragte Stellen</a:t>
            </a:r>
          </a:p>
          <a:p>
            <a:r>
              <a:rPr lang="de-CH" noProof="0" dirty="0"/>
              <a:t>Ein Zeitplan</a:t>
            </a:r>
          </a:p>
          <a:p>
            <a:r>
              <a:rPr lang="de-CH" noProof="0" dirty="0"/>
              <a:t>Eine systematische Anpassung der Gesetzgebung</a:t>
            </a:r>
          </a:p>
          <a:p>
            <a:r>
              <a:rPr lang="de-CH" noProof="0" dirty="0"/>
              <a:t>Partizipation</a:t>
            </a:r>
          </a:p>
          <a:p>
            <a:r>
              <a:rPr lang="de-CH" noProof="0" dirty="0"/>
              <a:t>Barrierefreie Kommunikation</a:t>
            </a:r>
          </a:p>
          <a:p>
            <a:endParaRPr lang="de-CH" noProof="0" dirty="0"/>
          </a:p>
        </p:txBody>
      </p:sp>
      <p:sp>
        <p:nvSpPr>
          <p:cNvPr id="4" name="Foliennummernplatzhalter 3">
            <a:extLst>
              <a:ext uri="{FF2B5EF4-FFF2-40B4-BE49-F238E27FC236}">
                <a16:creationId xmlns:a16="http://schemas.microsoft.com/office/drawing/2014/main" id="{EEA2C1E4-9CEB-876E-749B-9A9B8A8C8E01}"/>
              </a:ext>
            </a:extLst>
          </p:cNvPr>
          <p:cNvSpPr>
            <a:spLocks noGrp="1"/>
          </p:cNvSpPr>
          <p:nvPr>
            <p:ph type="sldNum" sz="quarter" idx="10"/>
          </p:nvPr>
        </p:nvSpPr>
        <p:spPr>
          <a:xfrm>
            <a:off x="11595651" y="198783"/>
            <a:ext cx="490331" cy="940123"/>
          </a:xfrm>
          <a:prstGeom prst="rect">
            <a:avLst/>
          </a:prstGeom>
        </p:spPr>
        <p:txBody>
          <a:bodyPr/>
          <a:lstStyle/>
          <a:p>
            <a:fld id="{44E00974-63E5-4E61-A13C-9F89126AE395}" type="slidenum">
              <a:rPr lang="de-CH" noProof="0" smtClean="0"/>
              <a:t>3</a:t>
            </a:fld>
            <a:endParaRPr lang="de-CH" noProof="0" dirty="0"/>
          </a:p>
        </p:txBody>
      </p:sp>
      <p:sp>
        <p:nvSpPr>
          <p:cNvPr id="13" name="TextBox 5">
            <a:extLst>
              <a:ext uri="{FF2B5EF4-FFF2-40B4-BE49-F238E27FC236}">
                <a16:creationId xmlns:a16="http://schemas.microsoft.com/office/drawing/2014/main" id="{8F044E3C-4E8F-1597-CFE0-1ECB8073E007}"/>
              </a:ext>
            </a:extLst>
          </p:cNvPr>
          <p:cNvSpPr txBox="1"/>
          <p:nvPr/>
        </p:nvSpPr>
        <p:spPr>
          <a:xfrm rot="20757880">
            <a:off x="13575177" y="7180859"/>
            <a:ext cx="1959271" cy="2072306"/>
          </a:xfrm>
          <a:prstGeom prst="rect">
            <a:avLst/>
          </a:prstGeom>
        </p:spPr>
        <p:txBody>
          <a:bodyPr lIns="50800" tIns="50800" rIns="50800" bIns="50800" rtlCol="0" anchor="ctr"/>
          <a:lstStyle/>
          <a:p>
            <a:pPr algn="ctr">
              <a:lnSpc>
                <a:spcPts val="2659"/>
              </a:lnSpc>
              <a:spcBef>
                <a:spcPct val="0"/>
              </a:spcBef>
            </a:pPr>
            <a:endParaRPr lang="de-CH" noProof="0" dirty="0"/>
          </a:p>
        </p:txBody>
      </p:sp>
      <p:sp>
        <p:nvSpPr>
          <p:cNvPr id="19" name="TextBox 8">
            <a:extLst>
              <a:ext uri="{FF2B5EF4-FFF2-40B4-BE49-F238E27FC236}">
                <a16:creationId xmlns:a16="http://schemas.microsoft.com/office/drawing/2014/main" id="{66D1A856-C7CA-F13B-88E0-30BA662A959A}"/>
              </a:ext>
            </a:extLst>
          </p:cNvPr>
          <p:cNvSpPr txBox="1"/>
          <p:nvPr/>
        </p:nvSpPr>
        <p:spPr>
          <a:xfrm rot="20757880">
            <a:off x="12091308" y="-485056"/>
            <a:ext cx="1650505" cy="1745727"/>
          </a:xfrm>
          <a:prstGeom prst="rect">
            <a:avLst/>
          </a:prstGeom>
        </p:spPr>
        <p:txBody>
          <a:bodyPr lIns="50800" tIns="50800" rIns="50800" bIns="50800" rtlCol="0" anchor="ctr"/>
          <a:lstStyle/>
          <a:p>
            <a:pPr algn="ctr">
              <a:lnSpc>
                <a:spcPts val="2659"/>
              </a:lnSpc>
              <a:spcBef>
                <a:spcPct val="0"/>
              </a:spcBef>
            </a:pPr>
            <a:endParaRPr lang="de-CH" noProof="0" dirty="0"/>
          </a:p>
        </p:txBody>
      </p:sp>
      <p:sp>
        <p:nvSpPr>
          <p:cNvPr id="27" name="Freeform 7">
            <a:extLst>
              <a:ext uri="{FF2B5EF4-FFF2-40B4-BE49-F238E27FC236}">
                <a16:creationId xmlns:a16="http://schemas.microsoft.com/office/drawing/2014/main" id="{BA8D4A68-D1AA-60AF-44E3-03613023EFEA}"/>
              </a:ext>
            </a:extLst>
          </p:cNvPr>
          <p:cNvSpPr>
            <a:spLocks noChangeAspect="1"/>
          </p:cNvSpPr>
          <p:nvPr/>
        </p:nvSpPr>
        <p:spPr>
          <a:xfrm rot="20757880">
            <a:off x="6544103" y="-543609"/>
            <a:ext cx="1440000" cy="144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40000"/>
              <a:lumOff val="6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8" name="Freeform 4">
            <a:extLst>
              <a:ext uri="{FF2B5EF4-FFF2-40B4-BE49-F238E27FC236}">
                <a16:creationId xmlns:a16="http://schemas.microsoft.com/office/drawing/2014/main" id="{EAB137DE-B3CA-B3F4-C7F3-9DED1EB8DB49}"/>
              </a:ext>
            </a:extLst>
          </p:cNvPr>
          <p:cNvSpPr>
            <a:spLocks noChangeAspect="1"/>
          </p:cNvSpPr>
          <p:nvPr/>
        </p:nvSpPr>
        <p:spPr>
          <a:xfrm rot="20757880">
            <a:off x="9097518" y="3034602"/>
            <a:ext cx="1800000" cy="18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9035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A6802-A9B9-EB09-B5BA-3BE96FACF278}"/>
              </a:ext>
            </a:extLst>
          </p:cNvPr>
          <p:cNvSpPr>
            <a:spLocks noGrp="1"/>
          </p:cNvSpPr>
          <p:nvPr>
            <p:ph type="title"/>
          </p:nvPr>
        </p:nvSpPr>
        <p:spPr/>
        <p:txBody>
          <a:bodyPr>
            <a:normAutofit/>
          </a:bodyPr>
          <a:lstStyle/>
          <a:p>
            <a:r>
              <a:rPr lang="de-CH" noProof="0" dirty="0"/>
              <a:t>Pionierkantone</a:t>
            </a:r>
          </a:p>
        </p:txBody>
      </p:sp>
      <p:sp>
        <p:nvSpPr>
          <p:cNvPr id="3" name="Inhaltsplatzhalter 2">
            <a:extLst>
              <a:ext uri="{FF2B5EF4-FFF2-40B4-BE49-F238E27FC236}">
                <a16:creationId xmlns:a16="http://schemas.microsoft.com/office/drawing/2014/main" id="{F9AF0D20-36E6-13B5-92B6-3BCB95974A01}"/>
              </a:ext>
            </a:extLst>
          </p:cNvPr>
          <p:cNvSpPr>
            <a:spLocks noGrp="1"/>
          </p:cNvSpPr>
          <p:nvPr>
            <p:ph idx="1"/>
          </p:nvPr>
        </p:nvSpPr>
        <p:spPr>
          <a:xfrm>
            <a:off x="716279" y="1298741"/>
            <a:ext cx="10879371" cy="3727262"/>
          </a:xfrm>
        </p:spPr>
        <p:txBody>
          <a:bodyPr/>
          <a:lstStyle/>
          <a:p>
            <a:r>
              <a:rPr lang="fr-FR" noProof="0" dirty="0"/>
              <a:t>Loi sur l’inclusion et l’accompagnement </a:t>
            </a:r>
            <a:r>
              <a:rPr lang="de-CH" noProof="0" dirty="0"/>
              <a:t>NE (2022)</a:t>
            </a:r>
          </a:p>
          <a:p>
            <a:r>
              <a:rPr lang="de-CH" noProof="0" dirty="0"/>
              <a:t>Gesetz über die Rechte und die Inklusion VS (2022)</a:t>
            </a:r>
          </a:p>
          <a:p>
            <a:r>
              <a:rPr lang="de-CH" noProof="0" dirty="0"/>
              <a:t>Behindertenrechtegesetz BS (2024)</a:t>
            </a:r>
          </a:p>
        </p:txBody>
      </p:sp>
      <p:sp>
        <p:nvSpPr>
          <p:cNvPr id="4" name="Foliennummernplatzhalter 3">
            <a:extLst>
              <a:ext uri="{FF2B5EF4-FFF2-40B4-BE49-F238E27FC236}">
                <a16:creationId xmlns:a16="http://schemas.microsoft.com/office/drawing/2014/main" id="{FE933547-3BAE-B97E-996B-3401862CFF71}"/>
              </a:ext>
            </a:extLst>
          </p:cNvPr>
          <p:cNvSpPr>
            <a:spLocks noGrp="1"/>
          </p:cNvSpPr>
          <p:nvPr>
            <p:ph type="sldNum" sz="quarter" idx="10"/>
          </p:nvPr>
        </p:nvSpPr>
        <p:spPr>
          <a:xfrm>
            <a:off x="11595651" y="198783"/>
            <a:ext cx="490331" cy="940123"/>
          </a:xfrm>
          <a:prstGeom prst="rect">
            <a:avLst/>
          </a:prstGeom>
        </p:spPr>
        <p:txBody>
          <a:bodyPr/>
          <a:lstStyle/>
          <a:p>
            <a:fld id="{44E00974-63E5-4E61-A13C-9F89126AE395}" type="slidenum">
              <a:rPr lang="de-CH" noProof="0" smtClean="0"/>
              <a:t>4</a:t>
            </a:fld>
            <a:endParaRPr lang="de-CH" noProof="0" dirty="0"/>
          </a:p>
        </p:txBody>
      </p:sp>
      <p:sp>
        <p:nvSpPr>
          <p:cNvPr id="11" name="Freeform 7">
            <a:extLst>
              <a:ext uri="{FF2B5EF4-FFF2-40B4-BE49-F238E27FC236}">
                <a16:creationId xmlns:a16="http://schemas.microsoft.com/office/drawing/2014/main" id="{62B89BA9-120F-9FB0-3582-20E0F68AF474}"/>
              </a:ext>
            </a:extLst>
          </p:cNvPr>
          <p:cNvSpPr>
            <a:spLocks noChangeAspect="1"/>
          </p:cNvSpPr>
          <p:nvPr/>
        </p:nvSpPr>
        <p:spPr>
          <a:xfrm rot="20757880">
            <a:off x="6544103" y="-543609"/>
            <a:ext cx="1440000" cy="144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40000"/>
              <a:lumOff val="6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2" name="Freeform 4">
            <a:extLst>
              <a:ext uri="{FF2B5EF4-FFF2-40B4-BE49-F238E27FC236}">
                <a16:creationId xmlns:a16="http://schemas.microsoft.com/office/drawing/2014/main" id="{2D4BF933-8DC3-227C-F253-70C18D9677DF}"/>
              </a:ext>
            </a:extLst>
          </p:cNvPr>
          <p:cNvSpPr>
            <a:spLocks noChangeAspect="1"/>
          </p:cNvSpPr>
          <p:nvPr/>
        </p:nvSpPr>
        <p:spPr>
          <a:xfrm rot="20757880">
            <a:off x="8929076" y="3034603"/>
            <a:ext cx="1800000" cy="180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3619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E1C42-FD16-0941-B66F-91F84C861905}"/>
              </a:ext>
            </a:extLst>
          </p:cNvPr>
          <p:cNvSpPr>
            <a:spLocks noGrp="1"/>
          </p:cNvSpPr>
          <p:nvPr>
            <p:ph type="title"/>
          </p:nvPr>
        </p:nvSpPr>
        <p:spPr/>
        <p:txBody>
          <a:bodyPr>
            <a:normAutofit/>
          </a:bodyPr>
          <a:lstStyle/>
          <a:p>
            <a:r>
              <a:rPr lang="de-CH" noProof="0" dirty="0"/>
              <a:t>In Genf:</a:t>
            </a:r>
          </a:p>
        </p:txBody>
      </p:sp>
      <p:sp>
        <p:nvSpPr>
          <p:cNvPr id="3" name="Inhaltsplatzhalter 2">
            <a:extLst>
              <a:ext uri="{FF2B5EF4-FFF2-40B4-BE49-F238E27FC236}">
                <a16:creationId xmlns:a16="http://schemas.microsoft.com/office/drawing/2014/main" id="{03B589F0-C661-A1DD-98B4-982A74D9E81B}"/>
              </a:ext>
            </a:extLst>
          </p:cNvPr>
          <p:cNvSpPr>
            <a:spLocks noGrp="1"/>
          </p:cNvSpPr>
          <p:nvPr>
            <p:ph idx="1"/>
          </p:nvPr>
        </p:nvSpPr>
        <p:spPr>
          <a:xfrm>
            <a:off x="716279" y="1298741"/>
            <a:ext cx="10879372" cy="3727262"/>
          </a:xfrm>
        </p:spPr>
        <p:txBody>
          <a:bodyPr>
            <a:normAutofit fontScale="92500"/>
          </a:bodyPr>
          <a:lstStyle/>
          <a:p>
            <a:r>
              <a:rPr lang="de-CH" noProof="0" dirty="0"/>
              <a:t>2013: neue Genfer Verfassung. </a:t>
            </a:r>
          </a:p>
          <a:p>
            <a:pPr>
              <a:spcBef>
                <a:spcPts val="1500"/>
              </a:spcBef>
            </a:pPr>
            <a:r>
              <a:rPr lang="de-CH" noProof="0" dirty="0"/>
              <a:t>10 Jahre später: keine Umsetzung.</a:t>
            </a:r>
          </a:p>
          <a:p>
            <a:pPr>
              <a:spcBef>
                <a:spcPts val="1500"/>
              </a:spcBef>
            </a:pPr>
            <a:r>
              <a:rPr lang="de-CH" noProof="0" dirty="0"/>
              <a:t>Lediglich eine Bestimmung im Gesetz über Bauten und Anlagen </a:t>
            </a:r>
            <a:br>
              <a:rPr lang="de-CH" noProof="0" dirty="0"/>
            </a:br>
            <a:r>
              <a:rPr lang="de-CH" noProof="0" dirty="0"/>
              <a:t>(LCI, Art. 109) verlangt eine Anpassung bei «wesentlichen</a:t>
            </a:r>
            <a:r>
              <a:rPr lang="de-CH" dirty="0"/>
              <a:t>»</a:t>
            </a:r>
            <a:r>
              <a:rPr lang="de-CH" noProof="0" dirty="0"/>
              <a:t> Umbauten. Allerdings ohne die Übernahme von Normen vorzuschreiben.</a:t>
            </a:r>
          </a:p>
          <a:p>
            <a:pPr>
              <a:spcBef>
                <a:spcPts val="1500"/>
              </a:spcBef>
            </a:pPr>
            <a:r>
              <a:rPr lang="de-CH" noProof="0" dirty="0"/>
              <a:t>Keine Umsetzung in Bezug auf die Gebärdensprache. </a:t>
            </a:r>
          </a:p>
          <a:p>
            <a:endParaRPr lang="de-CH" noProof="0" dirty="0"/>
          </a:p>
        </p:txBody>
      </p:sp>
      <p:sp>
        <p:nvSpPr>
          <p:cNvPr id="4" name="Foliennummernplatzhalter 3">
            <a:extLst>
              <a:ext uri="{FF2B5EF4-FFF2-40B4-BE49-F238E27FC236}">
                <a16:creationId xmlns:a16="http://schemas.microsoft.com/office/drawing/2014/main" id="{F5B5516E-6901-E789-A51A-E99BB5C8A70E}"/>
              </a:ext>
            </a:extLst>
          </p:cNvPr>
          <p:cNvSpPr>
            <a:spLocks noGrp="1"/>
          </p:cNvSpPr>
          <p:nvPr>
            <p:ph type="sldNum" sz="quarter" idx="10"/>
          </p:nvPr>
        </p:nvSpPr>
        <p:spPr>
          <a:xfrm>
            <a:off x="11595651" y="198783"/>
            <a:ext cx="490331" cy="940123"/>
          </a:xfrm>
          <a:prstGeom prst="rect">
            <a:avLst/>
          </a:prstGeom>
        </p:spPr>
        <p:txBody>
          <a:bodyPr/>
          <a:lstStyle/>
          <a:p>
            <a:fld id="{44E00974-63E5-4E61-A13C-9F89126AE395}" type="slidenum">
              <a:rPr lang="de-CH" noProof="0" smtClean="0"/>
              <a:t>5</a:t>
            </a:fld>
            <a:endParaRPr lang="de-CH" noProof="0" dirty="0"/>
          </a:p>
        </p:txBody>
      </p:sp>
      <p:grpSp>
        <p:nvGrpSpPr>
          <p:cNvPr id="14" name="Group 6">
            <a:extLst>
              <a:ext uri="{FF2B5EF4-FFF2-40B4-BE49-F238E27FC236}">
                <a16:creationId xmlns:a16="http://schemas.microsoft.com/office/drawing/2014/main" id="{ACD7AAA2-0BF0-AFAB-2A50-B48AF4730E26}"/>
              </a:ext>
            </a:extLst>
          </p:cNvPr>
          <p:cNvGrpSpPr>
            <a:grpSpLocks noChangeAspect="1"/>
          </p:cNvGrpSpPr>
          <p:nvPr/>
        </p:nvGrpSpPr>
        <p:grpSpPr>
          <a:xfrm rot="-842120">
            <a:off x="7748193" y="350275"/>
            <a:ext cx="1440000" cy="1440000"/>
            <a:chOff x="0" y="0"/>
            <a:chExt cx="812800" cy="812800"/>
          </a:xfrm>
        </p:grpSpPr>
        <p:sp>
          <p:nvSpPr>
            <p:cNvPr id="15" name="Freeform 7">
              <a:extLst>
                <a:ext uri="{FF2B5EF4-FFF2-40B4-BE49-F238E27FC236}">
                  <a16:creationId xmlns:a16="http://schemas.microsoft.com/office/drawing/2014/main" id="{E2D211BC-23A3-0270-BAE9-74E10A4C4CB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6" name="TextBox 8">
              <a:extLst>
                <a:ext uri="{FF2B5EF4-FFF2-40B4-BE49-F238E27FC236}">
                  <a16:creationId xmlns:a16="http://schemas.microsoft.com/office/drawing/2014/main" id="{6DAE9DE4-D561-597C-D1B4-7C0C6BA93D81}"/>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7" name="Group 9">
            <a:extLst>
              <a:ext uri="{FF2B5EF4-FFF2-40B4-BE49-F238E27FC236}">
                <a16:creationId xmlns:a16="http://schemas.microsoft.com/office/drawing/2014/main" id="{2167A0F5-7D7B-7199-82A1-FB288A07E83D}"/>
              </a:ext>
            </a:extLst>
          </p:cNvPr>
          <p:cNvGrpSpPr>
            <a:grpSpLocks noChangeAspect="1"/>
          </p:cNvGrpSpPr>
          <p:nvPr/>
        </p:nvGrpSpPr>
        <p:grpSpPr>
          <a:xfrm rot="-842120">
            <a:off x="10799184" y="1540048"/>
            <a:ext cx="1080000" cy="1080000"/>
            <a:chOff x="0" y="0"/>
            <a:chExt cx="812800" cy="812800"/>
          </a:xfrm>
        </p:grpSpPr>
        <p:sp>
          <p:nvSpPr>
            <p:cNvPr id="18" name="Freeform 10">
              <a:extLst>
                <a:ext uri="{FF2B5EF4-FFF2-40B4-BE49-F238E27FC236}">
                  <a16:creationId xmlns:a16="http://schemas.microsoft.com/office/drawing/2014/main" id="{EF9F39B0-9FAC-4FBE-34F7-9F5CB9D789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lumMod val="75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9" name="TextBox 11">
              <a:extLst>
                <a:ext uri="{FF2B5EF4-FFF2-40B4-BE49-F238E27FC236}">
                  <a16:creationId xmlns:a16="http://schemas.microsoft.com/office/drawing/2014/main" id="{07566E72-0F60-F275-BDF0-EB3D94460DE6}"/>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0" name="Group 3">
            <a:extLst>
              <a:ext uri="{FF2B5EF4-FFF2-40B4-BE49-F238E27FC236}">
                <a16:creationId xmlns:a16="http://schemas.microsoft.com/office/drawing/2014/main" id="{FAC0DA8F-0CC9-6CE9-E83A-D499AB8337FF}"/>
              </a:ext>
            </a:extLst>
          </p:cNvPr>
          <p:cNvGrpSpPr>
            <a:grpSpLocks noChangeAspect="1"/>
          </p:cNvGrpSpPr>
          <p:nvPr/>
        </p:nvGrpSpPr>
        <p:grpSpPr>
          <a:xfrm rot="-842120">
            <a:off x="10600044" y="3632024"/>
            <a:ext cx="1260000" cy="1260000"/>
            <a:chOff x="0" y="0"/>
            <a:chExt cx="812800" cy="812800"/>
          </a:xfrm>
        </p:grpSpPr>
        <p:sp>
          <p:nvSpPr>
            <p:cNvPr id="21" name="Freeform 4">
              <a:extLst>
                <a:ext uri="{FF2B5EF4-FFF2-40B4-BE49-F238E27FC236}">
                  <a16:creationId xmlns:a16="http://schemas.microsoft.com/office/drawing/2014/main" id="{23657199-A104-1A09-3D39-01E69200876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40000"/>
                <a:lumOff val="6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2" name="TextBox 5">
              <a:extLst>
                <a:ext uri="{FF2B5EF4-FFF2-40B4-BE49-F238E27FC236}">
                  <a16:creationId xmlns:a16="http://schemas.microsoft.com/office/drawing/2014/main" id="{260A3CB1-08C7-74F4-4735-7476E5EAC11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0866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EEBEBD-95A1-38F8-DD59-BA6414CCEEF4}"/>
              </a:ext>
            </a:extLst>
          </p:cNvPr>
          <p:cNvSpPr>
            <a:spLocks noGrp="1"/>
          </p:cNvSpPr>
          <p:nvPr>
            <p:ph type="title"/>
          </p:nvPr>
        </p:nvSpPr>
        <p:spPr>
          <a:xfrm>
            <a:off x="716279" y="198783"/>
            <a:ext cx="10439401" cy="919803"/>
          </a:xfrm>
        </p:spPr>
        <p:txBody>
          <a:bodyPr>
            <a:normAutofit fontScale="90000"/>
          </a:bodyPr>
          <a:lstStyle/>
          <a:p>
            <a:r>
              <a:rPr lang="de-CH" noProof="0" dirty="0"/>
              <a:t>2020: Die Debatte wird durch </a:t>
            </a:r>
            <a:br>
              <a:rPr lang="de-CH" noProof="0" dirty="0"/>
            </a:br>
            <a:r>
              <a:rPr lang="de-CH" noProof="0" dirty="0"/>
              <a:t>geschlechtsspezifische Ungleichheiten angestossen</a:t>
            </a:r>
          </a:p>
        </p:txBody>
      </p:sp>
      <p:sp>
        <p:nvSpPr>
          <p:cNvPr id="4" name="Slide Number Placeholder 3">
            <a:extLst>
              <a:ext uri="{FF2B5EF4-FFF2-40B4-BE49-F238E27FC236}">
                <a16:creationId xmlns:a16="http://schemas.microsoft.com/office/drawing/2014/main" id="{A7431B2F-063B-027E-B540-D6C19A51FE3D}"/>
              </a:ext>
            </a:extLst>
          </p:cNvPr>
          <p:cNvSpPr>
            <a:spLocks noGrp="1"/>
          </p:cNvSpPr>
          <p:nvPr>
            <p:ph type="sldNum" sz="quarter" idx="10"/>
          </p:nvPr>
        </p:nvSpPr>
        <p:spPr/>
        <p:txBody>
          <a:bodyPr/>
          <a:lstStyle/>
          <a:p>
            <a:fld id="{44E00974-63E5-4E61-A13C-9F89126AE395}" type="slidenum">
              <a:rPr lang="de-CH" noProof="0" smtClean="0"/>
              <a:t>6</a:t>
            </a:fld>
            <a:endParaRPr lang="de-CH" b="1" noProof="0" dirty="0"/>
          </a:p>
        </p:txBody>
      </p:sp>
      <p:sp>
        <p:nvSpPr>
          <p:cNvPr id="8" name="Content Placeholder 5">
            <a:extLst>
              <a:ext uri="{FF2B5EF4-FFF2-40B4-BE49-F238E27FC236}">
                <a16:creationId xmlns:a16="http://schemas.microsoft.com/office/drawing/2014/main" id="{A57138B4-44D9-F317-42CA-FA2C26ED6E1C}"/>
              </a:ext>
            </a:extLst>
          </p:cNvPr>
          <p:cNvSpPr>
            <a:spLocks noGrp="1"/>
          </p:cNvSpPr>
          <p:nvPr>
            <p:ph idx="1"/>
          </p:nvPr>
        </p:nvSpPr>
        <p:spPr>
          <a:xfrm>
            <a:off x="716279" y="1298741"/>
            <a:ext cx="10439401" cy="3727262"/>
          </a:xfrm>
        </p:spPr>
        <p:txBody>
          <a:bodyPr>
            <a:normAutofit lnSpcReduction="10000"/>
          </a:bodyPr>
          <a:lstStyle/>
          <a:p>
            <a:pPr>
              <a:lnSpc>
                <a:spcPct val="90000"/>
              </a:lnSpc>
            </a:pPr>
            <a:r>
              <a:rPr lang="fr-CH" b="1" noProof="0" dirty="0"/>
              <a:t>Dezember 2020</a:t>
            </a:r>
            <a:r>
              <a:rPr lang="de-CH" noProof="0" dirty="0"/>
              <a:t>: Der Staatsrat legt einen Gesetzesentwurf zur Bekämpfung geschlechtsspezifischer Ungleichheiten und sexistischer Gewalt vor.</a:t>
            </a:r>
          </a:p>
          <a:p>
            <a:pPr>
              <a:lnSpc>
                <a:spcPct val="90000"/>
              </a:lnSpc>
              <a:spcBef>
                <a:spcPts val="1800"/>
              </a:spcBef>
            </a:pPr>
            <a:r>
              <a:rPr lang="fr-CH" b="1" noProof="0" dirty="0"/>
              <a:t>2021</a:t>
            </a:r>
            <a:r>
              <a:rPr lang="fr-CH" noProof="0" dirty="0"/>
              <a:t>: </a:t>
            </a:r>
            <a:r>
              <a:rPr lang="de-CH" noProof="0" dirty="0"/>
              <a:t>Die Menschenrechtskommission des Grossen Rates fordert ein Gesetz zur Bekämpfung jeglicher Diskriminierung. Die Kommission wird mit Unterstützung des Departements für sozialen Zusammenhalt das Allgemeine Gesetz über die Gleichstellung und die Bekämpfung von Diskriminierung ausarbeiten.</a:t>
            </a:r>
            <a:endParaRPr lang="fr-CH" noProof="0" dirty="0"/>
          </a:p>
        </p:txBody>
      </p:sp>
    </p:spTree>
    <p:extLst>
      <p:ext uri="{BB962C8B-B14F-4D97-AF65-F5344CB8AC3E}">
        <p14:creationId xmlns:p14="http://schemas.microsoft.com/office/powerpoint/2010/main" val="375519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7D38B-29D1-BC68-9FC3-CD64385B0B4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7ABEF46-F019-0754-7288-ABA1860A8B9C}"/>
              </a:ext>
            </a:extLst>
          </p:cNvPr>
          <p:cNvSpPr>
            <a:spLocks noGrp="1"/>
          </p:cNvSpPr>
          <p:nvPr>
            <p:ph type="title"/>
          </p:nvPr>
        </p:nvSpPr>
        <p:spPr>
          <a:xfrm>
            <a:off x="716279" y="198783"/>
            <a:ext cx="10439401" cy="919803"/>
          </a:xfrm>
        </p:spPr>
        <p:txBody>
          <a:bodyPr>
            <a:normAutofit fontScale="90000"/>
          </a:bodyPr>
          <a:lstStyle/>
          <a:p>
            <a:r>
              <a:rPr lang="de-CH" noProof="0" dirty="0"/>
              <a:t>2020: Die Debatte wird durch geschlechtsspezifische Ungleichheiten angestossen</a:t>
            </a:r>
          </a:p>
        </p:txBody>
      </p:sp>
      <p:sp>
        <p:nvSpPr>
          <p:cNvPr id="6" name="Content Placeholder 5">
            <a:extLst>
              <a:ext uri="{FF2B5EF4-FFF2-40B4-BE49-F238E27FC236}">
                <a16:creationId xmlns:a16="http://schemas.microsoft.com/office/drawing/2014/main" id="{83E6235F-F0D4-B44B-4C76-555E56CC3989}"/>
              </a:ext>
            </a:extLst>
          </p:cNvPr>
          <p:cNvSpPr>
            <a:spLocks noGrp="1"/>
          </p:cNvSpPr>
          <p:nvPr>
            <p:ph idx="1"/>
          </p:nvPr>
        </p:nvSpPr>
        <p:spPr>
          <a:xfrm>
            <a:off x="716279" y="1298741"/>
            <a:ext cx="10439401" cy="3727262"/>
          </a:xfrm>
        </p:spPr>
        <p:txBody>
          <a:bodyPr>
            <a:normAutofit/>
          </a:bodyPr>
          <a:lstStyle/>
          <a:p>
            <a:r>
              <a:rPr lang="de-CH" b="1" noProof="0" dirty="0"/>
              <a:t>2022</a:t>
            </a:r>
            <a:r>
              <a:rPr lang="de-CH" noProof="0" dirty="0"/>
              <a:t>: Prüfung zweier Gesetze: </a:t>
            </a:r>
            <a:br>
              <a:rPr lang="de-CH" noProof="0" dirty="0"/>
            </a:br>
            <a:r>
              <a:rPr lang="de-CH" noProof="0" dirty="0"/>
              <a:t>das allgemeine Gesetz (LED) und </a:t>
            </a:r>
            <a:br>
              <a:rPr lang="de-CH" noProof="0" dirty="0"/>
            </a:br>
            <a:r>
              <a:rPr lang="de-CH" noProof="0" dirty="0"/>
              <a:t>das erste bereichsspezifische Gesetz (LED-Genres). </a:t>
            </a:r>
          </a:p>
        </p:txBody>
      </p:sp>
      <p:sp>
        <p:nvSpPr>
          <p:cNvPr id="4" name="Slide Number Placeholder 3">
            <a:extLst>
              <a:ext uri="{FF2B5EF4-FFF2-40B4-BE49-F238E27FC236}">
                <a16:creationId xmlns:a16="http://schemas.microsoft.com/office/drawing/2014/main" id="{E7EF0CE4-0F97-7546-48B3-36DE9047B2B0}"/>
              </a:ext>
            </a:extLst>
          </p:cNvPr>
          <p:cNvSpPr>
            <a:spLocks noGrp="1"/>
          </p:cNvSpPr>
          <p:nvPr>
            <p:ph type="sldNum" sz="quarter" idx="10"/>
          </p:nvPr>
        </p:nvSpPr>
        <p:spPr/>
        <p:txBody>
          <a:bodyPr/>
          <a:lstStyle/>
          <a:p>
            <a:fld id="{44E00974-63E5-4E61-A13C-9F89126AE395}" type="slidenum">
              <a:rPr lang="de-CH" noProof="0" smtClean="0"/>
              <a:t>7</a:t>
            </a:fld>
            <a:endParaRPr lang="de-CH" b="1" noProof="0" dirty="0"/>
          </a:p>
        </p:txBody>
      </p:sp>
    </p:spTree>
    <p:extLst>
      <p:ext uri="{BB962C8B-B14F-4D97-AF65-F5344CB8AC3E}">
        <p14:creationId xmlns:p14="http://schemas.microsoft.com/office/powerpoint/2010/main" val="208291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999A3-CC87-8C4A-89F1-CEFC7F3D388F}"/>
              </a:ext>
            </a:extLst>
          </p:cNvPr>
          <p:cNvSpPr>
            <a:spLocks noGrp="1"/>
          </p:cNvSpPr>
          <p:nvPr>
            <p:ph type="title"/>
          </p:nvPr>
        </p:nvSpPr>
        <p:spPr>
          <a:xfrm>
            <a:off x="708659" y="198783"/>
            <a:ext cx="10886992" cy="919803"/>
          </a:xfrm>
        </p:spPr>
        <p:txBody>
          <a:bodyPr>
            <a:normAutofit/>
          </a:bodyPr>
          <a:lstStyle/>
          <a:p>
            <a:r>
              <a:rPr lang="de-CH" noProof="0" dirty="0"/>
              <a:t>März 2023</a:t>
            </a:r>
          </a:p>
        </p:txBody>
      </p:sp>
      <p:sp>
        <p:nvSpPr>
          <p:cNvPr id="3" name="Inhaltsplatzhalter 2">
            <a:extLst>
              <a:ext uri="{FF2B5EF4-FFF2-40B4-BE49-F238E27FC236}">
                <a16:creationId xmlns:a16="http://schemas.microsoft.com/office/drawing/2014/main" id="{3A7BD757-B7AC-766E-A1B4-469306289E86}"/>
              </a:ext>
            </a:extLst>
          </p:cNvPr>
          <p:cNvSpPr>
            <a:spLocks noGrp="1"/>
          </p:cNvSpPr>
          <p:nvPr>
            <p:ph idx="1"/>
          </p:nvPr>
        </p:nvSpPr>
        <p:spPr>
          <a:xfrm>
            <a:off x="708659" y="1298741"/>
            <a:ext cx="10886991" cy="3727262"/>
          </a:xfrm>
        </p:spPr>
        <p:txBody>
          <a:bodyPr/>
          <a:lstStyle/>
          <a:p>
            <a:pPr marL="0" indent="0">
              <a:buNone/>
            </a:pPr>
            <a:r>
              <a:rPr lang="de-CH" noProof="0" dirty="0"/>
              <a:t>Das LED fordert vier bereichsspezifische Gesetze:</a:t>
            </a:r>
          </a:p>
          <a:p>
            <a:pPr>
              <a:spcBef>
                <a:spcPts val="1800"/>
              </a:spcBef>
            </a:pPr>
            <a:r>
              <a:rPr lang="de-CH" noProof="0" dirty="0"/>
              <a:t>Geschlecht</a:t>
            </a:r>
          </a:p>
          <a:p>
            <a:r>
              <a:rPr lang="de-CH" noProof="0" dirty="0"/>
              <a:t>Alter</a:t>
            </a:r>
          </a:p>
          <a:p>
            <a:r>
              <a:rPr lang="de-CH" noProof="0" dirty="0"/>
              <a:t>Herkunft</a:t>
            </a:r>
          </a:p>
          <a:p>
            <a:pPr>
              <a:buSzPct val="70000"/>
            </a:pPr>
            <a:r>
              <a:rPr lang="de-CH" sz="4500" b="1" noProof="0" dirty="0"/>
              <a:t>Behinderungen</a:t>
            </a:r>
          </a:p>
          <a:p>
            <a:endParaRPr lang="de-CH" noProof="0" dirty="0"/>
          </a:p>
        </p:txBody>
      </p:sp>
      <p:sp>
        <p:nvSpPr>
          <p:cNvPr id="4" name="Foliennummernplatzhalter 3">
            <a:extLst>
              <a:ext uri="{FF2B5EF4-FFF2-40B4-BE49-F238E27FC236}">
                <a16:creationId xmlns:a16="http://schemas.microsoft.com/office/drawing/2014/main" id="{05197AD3-E069-6463-E81E-F874F09533B6}"/>
              </a:ext>
            </a:extLst>
          </p:cNvPr>
          <p:cNvSpPr>
            <a:spLocks noGrp="1"/>
          </p:cNvSpPr>
          <p:nvPr>
            <p:ph type="sldNum" sz="quarter" idx="10"/>
          </p:nvPr>
        </p:nvSpPr>
        <p:spPr>
          <a:xfrm>
            <a:off x="11595651" y="198783"/>
            <a:ext cx="490331" cy="940123"/>
          </a:xfrm>
          <a:prstGeom prst="rect">
            <a:avLst/>
          </a:prstGeom>
        </p:spPr>
        <p:txBody>
          <a:bodyPr/>
          <a:lstStyle/>
          <a:p>
            <a:fld id="{44E00974-63E5-4E61-A13C-9F89126AE395}" type="slidenum">
              <a:rPr lang="de-CH" noProof="0" smtClean="0"/>
              <a:t>8</a:t>
            </a:fld>
            <a:endParaRPr lang="de-CH" noProof="0" dirty="0"/>
          </a:p>
        </p:txBody>
      </p:sp>
      <p:grpSp>
        <p:nvGrpSpPr>
          <p:cNvPr id="14" name="Group 2">
            <a:extLst>
              <a:ext uri="{FF2B5EF4-FFF2-40B4-BE49-F238E27FC236}">
                <a16:creationId xmlns:a16="http://schemas.microsoft.com/office/drawing/2014/main" id="{2BA213F3-0FFB-F3F2-7D74-13873D04349D}"/>
              </a:ext>
            </a:extLst>
          </p:cNvPr>
          <p:cNvGrpSpPr>
            <a:grpSpLocks noChangeAspect="1"/>
          </p:cNvGrpSpPr>
          <p:nvPr/>
        </p:nvGrpSpPr>
        <p:grpSpPr>
          <a:xfrm rot="-842120">
            <a:off x="8259298" y="38585"/>
            <a:ext cx="2160000" cy="2160000"/>
            <a:chOff x="0" y="0"/>
            <a:chExt cx="812800" cy="812800"/>
          </a:xfrm>
        </p:grpSpPr>
        <p:sp>
          <p:nvSpPr>
            <p:cNvPr id="15" name="Freeform 3">
              <a:extLst>
                <a:ext uri="{FF2B5EF4-FFF2-40B4-BE49-F238E27FC236}">
                  <a16:creationId xmlns:a16="http://schemas.microsoft.com/office/drawing/2014/main" id="{11C57CA2-16C8-738E-0F0E-66574EE4AB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81B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6" name="TextBox 4">
              <a:extLst>
                <a:ext uri="{FF2B5EF4-FFF2-40B4-BE49-F238E27FC236}">
                  <a16:creationId xmlns:a16="http://schemas.microsoft.com/office/drawing/2014/main" id="{E111FF4E-3CCA-8770-6FAF-FB617DA03360}"/>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17" name="Group 5">
            <a:extLst>
              <a:ext uri="{FF2B5EF4-FFF2-40B4-BE49-F238E27FC236}">
                <a16:creationId xmlns:a16="http://schemas.microsoft.com/office/drawing/2014/main" id="{A6C4EC00-4649-FD94-770B-0A0BFC754F97}"/>
              </a:ext>
            </a:extLst>
          </p:cNvPr>
          <p:cNvGrpSpPr>
            <a:grpSpLocks noChangeAspect="1"/>
          </p:cNvGrpSpPr>
          <p:nvPr/>
        </p:nvGrpSpPr>
        <p:grpSpPr>
          <a:xfrm rot="-842120">
            <a:off x="10744642" y="658503"/>
            <a:ext cx="1260000" cy="1260000"/>
            <a:chOff x="0" y="0"/>
            <a:chExt cx="812800" cy="812800"/>
          </a:xfrm>
        </p:grpSpPr>
        <p:sp>
          <p:nvSpPr>
            <p:cNvPr id="18" name="Freeform 6">
              <a:extLst>
                <a:ext uri="{FF2B5EF4-FFF2-40B4-BE49-F238E27FC236}">
                  <a16:creationId xmlns:a16="http://schemas.microsoft.com/office/drawing/2014/main" id="{DACD120E-F198-DDB4-DF6F-F36BC913513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19" name="TextBox 7">
              <a:extLst>
                <a:ext uri="{FF2B5EF4-FFF2-40B4-BE49-F238E27FC236}">
                  <a16:creationId xmlns:a16="http://schemas.microsoft.com/office/drawing/2014/main" id="{B9E4E1F6-1399-D48F-74C2-89AFC04023C4}"/>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0" name="Group 11">
            <a:extLst>
              <a:ext uri="{FF2B5EF4-FFF2-40B4-BE49-F238E27FC236}">
                <a16:creationId xmlns:a16="http://schemas.microsoft.com/office/drawing/2014/main" id="{A14D574B-96A6-C9C6-F1CC-C7FC9049B985}"/>
              </a:ext>
            </a:extLst>
          </p:cNvPr>
          <p:cNvGrpSpPr>
            <a:grpSpLocks noChangeAspect="1"/>
          </p:cNvGrpSpPr>
          <p:nvPr/>
        </p:nvGrpSpPr>
        <p:grpSpPr>
          <a:xfrm rot="-842120">
            <a:off x="8671671" y="2078640"/>
            <a:ext cx="4320000" cy="4320000"/>
            <a:chOff x="0" y="0"/>
            <a:chExt cx="812800" cy="812800"/>
          </a:xfrm>
        </p:grpSpPr>
        <p:sp>
          <p:nvSpPr>
            <p:cNvPr id="21" name="Freeform 12">
              <a:extLst>
                <a:ext uri="{FF2B5EF4-FFF2-40B4-BE49-F238E27FC236}">
                  <a16:creationId xmlns:a16="http://schemas.microsoft.com/office/drawing/2014/main" id="{09268DBC-F86F-D041-295C-15DB958223B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lumMod val="20000"/>
                <a:lumOff val="80000"/>
              </a:srgbClr>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2" name="TextBox 13">
              <a:extLst>
                <a:ext uri="{FF2B5EF4-FFF2-40B4-BE49-F238E27FC236}">
                  <a16:creationId xmlns:a16="http://schemas.microsoft.com/office/drawing/2014/main" id="{BA31057E-AFA0-6009-0CA8-08B96353B80B}"/>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grpSp>
        <p:nvGrpSpPr>
          <p:cNvPr id="23" name="Group 14">
            <a:extLst>
              <a:ext uri="{FF2B5EF4-FFF2-40B4-BE49-F238E27FC236}">
                <a16:creationId xmlns:a16="http://schemas.microsoft.com/office/drawing/2014/main" id="{D1077C10-F4AF-15D4-D292-D40CE9560C89}"/>
              </a:ext>
            </a:extLst>
          </p:cNvPr>
          <p:cNvGrpSpPr>
            <a:grpSpLocks noChangeAspect="1"/>
          </p:cNvGrpSpPr>
          <p:nvPr/>
        </p:nvGrpSpPr>
        <p:grpSpPr>
          <a:xfrm rot="-842120">
            <a:off x="5993149" y="3815973"/>
            <a:ext cx="1440000" cy="1440000"/>
            <a:chOff x="0" y="0"/>
            <a:chExt cx="812800" cy="812800"/>
          </a:xfrm>
        </p:grpSpPr>
        <p:sp>
          <p:nvSpPr>
            <p:cNvPr id="24" name="Freeform 15">
              <a:extLst>
                <a:ext uri="{FF2B5EF4-FFF2-40B4-BE49-F238E27FC236}">
                  <a16:creationId xmlns:a16="http://schemas.microsoft.com/office/drawing/2014/main" id="{3BF25E9C-C964-3FE5-879A-B34A35AC33F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F497D"/>
            </a:solid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sp>
          <p:nvSpPr>
            <p:cNvPr id="25" name="TextBox 16">
              <a:extLst>
                <a:ext uri="{FF2B5EF4-FFF2-40B4-BE49-F238E27FC236}">
                  <a16:creationId xmlns:a16="http://schemas.microsoft.com/office/drawing/2014/main" id="{589A1AB5-1349-BC2D-3760-69F5470C361A}"/>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lang="de-CH" sz="1800" b="0" i="0" u="none" strike="noStrike" kern="0" cap="none" spc="0" normalizeH="0" baseline="0" noProof="0" dirty="0">
                <a:ln>
                  <a:noFill/>
                </a:ln>
                <a:solidFill>
                  <a:prstClr val="black"/>
                </a:solidFill>
                <a:effectLst/>
                <a:uLnTx/>
                <a:uFillTx/>
              </a:endParaRPr>
            </a:p>
          </p:txBody>
        </p:sp>
      </p:grpSp>
      <p:sp>
        <p:nvSpPr>
          <p:cNvPr id="26" name="Rechteck 25">
            <a:extLst>
              <a:ext uri="{FF2B5EF4-FFF2-40B4-BE49-F238E27FC236}">
                <a16:creationId xmlns:a16="http://schemas.microsoft.com/office/drawing/2014/main" id="{F67BD13F-DE69-16AF-D54F-7EF72A0DE9BC}"/>
              </a:ext>
            </a:extLst>
          </p:cNvPr>
          <p:cNvSpPr/>
          <p:nvPr/>
        </p:nvSpPr>
        <p:spPr>
          <a:xfrm>
            <a:off x="-1783" y="5046480"/>
            <a:ext cx="12192000" cy="18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dirty="0">
              <a:solidFill>
                <a:schemeClr val="bg1"/>
              </a:solidFill>
            </a:endParaRPr>
          </a:p>
        </p:txBody>
      </p:sp>
    </p:spTree>
    <p:extLst>
      <p:ext uri="{BB962C8B-B14F-4D97-AF65-F5344CB8AC3E}">
        <p14:creationId xmlns:p14="http://schemas.microsoft.com/office/powerpoint/2010/main" val="3959603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B165A-30E1-B3F3-30AE-B6765BF81FE9}"/>
              </a:ext>
            </a:extLst>
          </p:cNvPr>
          <p:cNvSpPr>
            <a:spLocks noGrp="1"/>
          </p:cNvSpPr>
          <p:nvPr>
            <p:ph type="title"/>
          </p:nvPr>
        </p:nvSpPr>
        <p:spPr>
          <a:xfrm>
            <a:off x="716279" y="198783"/>
            <a:ext cx="10879372" cy="919803"/>
          </a:xfrm>
        </p:spPr>
        <p:txBody>
          <a:bodyPr>
            <a:normAutofit/>
          </a:bodyPr>
          <a:lstStyle/>
          <a:p>
            <a:r>
              <a:rPr lang="de-CH" noProof="0" dirty="0"/>
              <a:t>„Nichts über uns ohne uns“</a:t>
            </a:r>
          </a:p>
        </p:txBody>
      </p:sp>
      <p:sp>
        <p:nvSpPr>
          <p:cNvPr id="3" name="Inhaltsplatzhalter 2">
            <a:extLst>
              <a:ext uri="{FF2B5EF4-FFF2-40B4-BE49-F238E27FC236}">
                <a16:creationId xmlns:a16="http://schemas.microsoft.com/office/drawing/2014/main" id="{391BD7B6-CCA7-90DF-D3FE-568B52C33DAD}"/>
              </a:ext>
            </a:extLst>
          </p:cNvPr>
          <p:cNvSpPr>
            <a:spLocks noGrp="1"/>
          </p:cNvSpPr>
          <p:nvPr>
            <p:ph idx="1"/>
          </p:nvPr>
        </p:nvSpPr>
        <p:spPr>
          <a:xfrm>
            <a:off x="716277" y="1138906"/>
            <a:ext cx="11369705" cy="4098841"/>
          </a:xfrm>
        </p:spPr>
        <p:txBody>
          <a:bodyPr>
            <a:normAutofit fontScale="92500" lnSpcReduction="20000"/>
          </a:bodyPr>
          <a:lstStyle/>
          <a:p>
            <a:pPr marL="0" indent="0">
              <a:buNone/>
            </a:pPr>
            <a:r>
              <a:rPr lang="de-CH" noProof="0" dirty="0"/>
              <a:t>Das LEDH wird vom Staatsrat in der ersten Sitzung der Legislaturperiode 2023–2028 behandelt. </a:t>
            </a:r>
          </a:p>
          <a:p>
            <a:pPr marL="0" indent="0">
              <a:spcBef>
                <a:spcPts val="2400"/>
              </a:spcBef>
              <a:buNone/>
            </a:pPr>
            <a:r>
              <a:rPr lang="de-CH" b="1" noProof="0" dirty="0"/>
              <a:t>Ziel: öffentliche Konsultation im Juni 2024.</a:t>
            </a:r>
          </a:p>
          <a:p>
            <a:r>
              <a:rPr lang="de-CH" noProof="0" dirty="0"/>
              <a:t>Konsultationen: Nov. 2023 - Jan. 2024 (40 Organisationen, 21 Sitzungen) Vorteile: Fachwissen, Legitimität und politischer Druck</a:t>
            </a:r>
          </a:p>
          <a:p>
            <a:r>
              <a:rPr lang="de-CH" noProof="0" dirty="0"/>
              <a:t>Begleitung durch die Universität Basel, </a:t>
            </a:r>
            <a:br>
              <a:rPr lang="de-CH" noProof="0" dirty="0"/>
            </a:br>
            <a:r>
              <a:rPr lang="de-CH" noProof="0" dirty="0"/>
              <a:t>Prof. Markus Schefer und Dr. Caroline Hess Klein (</a:t>
            </a:r>
            <a:r>
              <a:rPr lang="de-CH" noProof="0" dirty="0" err="1"/>
              <a:t>Inclusion</a:t>
            </a:r>
            <a:r>
              <a:rPr lang="de-CH" noProof="0" dirty="0"/>
              <a:t> Handicap)</a:t>
            </a:r>
          </a:p>
          <a:p>
            <a:r>
              <a:rPr lang="de-CH" noProof="0" dirty="0"/>
              <a:t>Beteiligung aller Departemente</a:t>
            </a:r>
          </a:p>
        </p:txBody>
      </p:sp>
      <p:sp>
        <p:nvSpPr>
          <p:cNvPr id="4" name="Foliennummernplatzhalter 3">
            <a:extLst>
              <a:ext uri="{FF2B5EF4-FFF2-40B4-BE49-F238E27FC236}">
                <a16:creationId xmlns:a16="http://schemas.microsoft.com/office/drawing/2014/main" id="{52BBAEB3-171F-5F18-BE77-EAEC64D09B1C}"/>
              </a:ext>
            </a:extLst>
          </p:cNvPr>
          <p:cNvSpPr>
            <a:spLocks noGrp="1"/>
          </p:cNvSpPr>
          <p:nvPr>
            <p:ph type="sldNum" sz="quarter" idx="10"/>
          </p:nvPr>
        </p:nvSpPr>
        <p:spPr>
          <a:xfrm>
            <a:off x="11595651" y="198783"/>
            <a:ext cx="490331" cy="940123"/>
          </a:xfrm>
          <a:prstGeom prst="rect">
            <a:avLst/>
          </a:prstGeom>
        </p:spPr>
        <p:txBody>
          <a:bodyPr/>
          <a:lstStyle/>
          <a:p>
            <a:fld id="{44E00974-63E5-4E61-A13C-9F89126AE395}" type="slidenum">
              <a:rPr lang="de-CH" noProof="0" smtClean="0"/>
              <a:t>9</a:t>
            </a:fld>
            <a:endParaRPr lang="de-CH" noProof="0" dirty="0"/>
          </a:p>
        </p:txBody>
      </p:sp>
    </p:spTree>
    <p:extLst>
      <p:ext uri="{BB962C8B-B14F-4D97-AF65-F5344CB8AC3E}">
        <p14:creationId xmlns:p14="http://schemas.microsoft.com/office/powerpoint/2010/main" val="429488565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odèle_Conférence CDPH.potx" id="{394F622C-30D8-488B-A8A9-9777A1146D4B}" vid="{7AE7B4E6-0986-4195-9A86-DF7AD59B8C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06_FR_Bernard Favre</Template>
  <TotalTime>0</TotalTime>
  <Words>625</Words>
  <Application>Microsoft Office PowerPoint</Application>
  <PresentationFormat>Breitbild</PresentationFormat>
  <Paragraphs>110</Paragraphs>
  <Slides>21</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21</vt:i4>
      </vt:variant>
    </vt:vector>
  </HeadingPairs>
  <TitlesOfParts>
    <vt:vector size="30" baseType="lpstr">
      <vt:lpstr>Arial</vt:lpstr>
      <vt:lpstr>Calibri</vt:lpstr>
      <vt:lpstr>Century Gothic</vt:lpstr>
      <vt:lpstr>Glacial Indifference</vt:lpstr>
      <vt:lpstr>Open Sans</vt:lpstr>
      <vt:lpstr>Wingdings</vt:lpstr>
      <vt:lpstr>Wingdings 2</vt:lpstr>
      <vt:lpstr>Office</vt:lpstr>
      <vt:lpstr>Office Theme</vt:lpstr>
      <vt:lpstr>PowerPoint-Präsentation</vt:lpstr>
      <vt:lpstr>Genf:  die grossen Komplikationen</vt:lpstr>
      <vt:lpstr>Hintergrundinformationen </vt:lpstr>
      <vt:lpstr>Pionierkantone</vt:lpstr>
      <vt:lpstr>In Genf:</vt:lpstr>
      <vt:lpstr>2020: Die Debatte wird durch  geschlechtsspezifische Ungleichheiten angestossen</vt:lpstr>
      <vt:lpstr>2020: Die Debatte wird durch geschlechtsspezifische Ungleichheiten angestossen</vt:lpstr>
      <vt:lpstr>März 2023</vt:lpstr>
      <vt:lpstr>„Nichts über uns ohne uns“</vt:lpstr>
      <vt:lpstr>Ausgangssituation</vt:lpstr>
      <vt:lpstr>Ausgangssituation</vt:lpstr>
      <vt:lpstr>PowerPoint-Präsentation</vt:lpstr>
      <vt:lpstr>Wichtige Etappen bei der Ausarbeitung des Vorentwurfs </vt:lpstr>
      <vt:lpstr>Inhalt des Vorentwurfs</vt:lpstr>
      <vt:lpstr>Öffentliche Konsultation</vt:lpstr>
      <vt:lpstr>Wichtige Schritte nach der Konsultation</vt:lpstr>
      <vt:lpstr>Wichtige Schritte nach der Konsultation</vt:lpstr>
      <vt:lpstr>Heute</vt:lpstr>
      <vt:lpstr>Feststellungen</vt:lpstr>
      <vt:lpstr>Feststellungen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Lars Christoph Trachsler</dc:creator>
  <cp:keywords>, docId:2DC4B5F3F8372552A75ED2313AD1DEEB</cp:keywords>
  <cp:lastModifiedBy>Lars Christoph Trachsler</cp:lastModifiedBy>
  <cp:revision>10</cp:revision>
  <dcterms:created xsi:type="dcterms:W3CDTF">2026-06-12T12:02:51Z</dcterms:created>
  <dcterms:modified xsi:type="dcterms:W3CDTF">2026-06-16T13:05:53Z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fa26ab-4270-40e8-9235-a503660cf7d6_Enabled">
    <vt:lpwstr>true</vt:lpwstr>
  </property>
  <property fmtid="{D5CDD505-2E9C-101B-9397-08002B2CF9AE}" pid="3" name="MSIP_Label_e8fa26ab-4270-40e8-9235-a503660cf7d6_SetDate">
    <vt:lpwstr>2026-05-04T04:11:42Z</vt:lpwstr>
  </property>
  <property fmtid="{D5CDD505-2E9C-101B-9397-08002B2CF9AE}" pid="4" name="MSIP_Label_e8fa26ab-4270-40e8-9235-a503660cf7d6_Method">
    <vt:lpwstr>Standard</vt:lpwstr>
  </property>
  <property fmtid="{D5CDD505-2E9C-101B-9397-08002B2CF9AE}" pid="5" name="MSIP_Label_e8fa26ab-4270-40e8-9235-a503660cf7d6_Name">
    <vt:lpwstr>Klasse I (tiefes Risiko) - Interne Informationen</vt:lpwstr>
  </property>
  <property fmtid="{D5CDD505-2E9C-101B-9397-08002B2CF9AE}" pid="6" name="MSIP_Label_e8fa26ab-4270-40e8-9235-a503660cf7d6_SiteId">
    <vt:lpwstr>32eb69e5-a150-49b5-b51c-19e9a21954dc</vt:lpwstr>
  </property>
  <property fmtid="{D5CDD505-2E9C-101B-9397-08002B2CF9AE}" pid="7" name="MSIP_Label_e8fa26ab-4270-40e8-9235-a503660cf7d6_ActionId">
    <vt:lpwstr>953abbda-4156-4bad-a5d7-79744c12a04c</vt:lpwstr>
  </property>
  <property fmtid="{D5CDD505-2E9C-101B-9397-08002B2CF9AE}" pid="8" name="MSIP_Label_e8fa26ab-4270-40e8-9235-a503660cf7d6_ContentBits">
    <vt:lpwstr>0</vt:lpwstr>
  </property>
  <property fmtid="{D5CDD505-2E9C-101B-9397-08002B2CF9AE}" pid="9" name="MSIP_Label_e8fa26ab-4270-40e8-9235-a503660cf7d6_Tag">
    <vt:lpwstr>10, 3, 0, 1</vt:lpwstr>
  </property>
</Properties>
</file>